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291" r:id="rId3"/>
    <p:sldId id="260" r:id="rId4"/>
    <p:sldId id="283" r:id="rId5"/>
    <p:sldId id="261" r:id="rId6"/>
  </p:sldIdLst>
  <p:sldSz cx="9144000" cy="5143500" type="screen16x9"/>
  <p:notesSz cx="6858000" cy="9144000"/>
  <p:embeddedFontLst>
    <p:embeddedFont>
      <p:font typeface="Fredoka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4E8E0-B9BF-4784-8C71-86638B592E80}">
  <a:tblStyle styleId="{A1C4E8E0-B9BF-4784-8C71-86638B592E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406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13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afead7cb4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afead7cb4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4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01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06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9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0" r:id="rId5"/>
    <p:sldLayoutId id="2147483674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yK_XTzZx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2808618" y="-69082"/>
            <a:ext cx="3474635" cy="3972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EDUCACÓN PREESCOLAR</a:t>
            </a:r>
          </a:p>
          <a:p>
            <a:pPr algn="ctr"/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 semestre sección “D”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DE MÚSICA Y CANTO EN EDUCACIÓN PREESCOLAR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ESTRELLA JANETH S</a:t>
            </a:r>
            <a:r>
              <a:rPr lang="es-ES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NCHEZ MONCADA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 </a:t>
            </a:r>
            <a:r>
              <a:rPr lang="es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ARIEL MORALES </a:t>
            </a:r>
            <a:r>
              <a:rPr lang="es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" name="Imagen 88" descr="ESCUELA NORMAL DE EDUCACIÓN PREESCOLAR DE COAHUILA INVITA A EXAMEN DE  ADMISIÓN | InterSIP Notici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55" y="458428"/>
            <a:ext cx="751760" cy="80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0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ACTIVIDAD MUSICAL EN PREESCOLAR </a:t>
            </a:r>
            <a:endParaRPr dirty="0"/>
          </a:p>
        </p:txBody>
      </p:sp>
      <p:sp>
        <p:nvSpPr>
          <p:cNvPr id="1820" name="Google Shape;1820;p70"/>
          <p:cNvSpPr/>
          <p:nvPr/>
        </p:nvSpPr>
        <p:spPr>
          <a:xfrm>
            <a:off x="-236750" y="4044588"/>
            <a:ext cx="16300" cy="12800"/>
          </a:xfrm>
          <a:custGeom>
            <a:avLst/>
            <a:gdLst/>
            <a:ahLst/>
            <a:cxnLst/>
            <a:rect l="l" t="t" r="r" b="b"/>
            <a:pathLst>
              <a:path w="652" h="512" extrusionOk="0">
                <a:moveTo>
                  <a:pt x="329" y="0"/>
                </a:moveTo>
                <a:cubicBezTo>
                  <a:pt x="0" y="0"/>
                  <a:pt x="0" y="512"/>
                  <a:pt x="329" y="512"/>
                </a:cubicBezTo>
                <a:cubicBezTo>
                  <a:pt x="652" y="512"/>
                  <a:pt x="652" y="0"/>
                  <a:pt x="3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70"/>
          <p:cNvSpPr/>
          <p:nvPr/>
        </p:nvSpPr>
        <p:spPr>
          <a:xfrm>
            <a:off x="-246950" y="3507813"/>
            <a:ext cx="16300" cy="12825"/>
          </a:xfrm>
          <a:custGeom>
            <a:avLst/>
            <a:gdLst/>
            <a:ahLst/>
            <a:cxnLst/>
            <a:rect l="l" t="t" r="r" b="b"/>
            <a:pathLst>
              <a:path w="652" h="513" extrusionOk="0">
                <a:moveTo>
                  <a:pt x="329" y="1"/>
                </a:moveTo>
                <a:cubicBezTo>
                  <a:pt x="0" y="1"/>
                  <a:pt x="0" y="512"/>
                  <a:pt x="329" y="512"/>
                </a:cubicBezTo>
                <a:cubicBezTo>
                  <a:pt x="652" y="512"/>
                  <a:pt x="652" y="1"/>
                  <a:pt x="3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70"/>
          <p:cNvSpPr/>
          <p:nvPr/>
        </p:nvSpPr>
        <p:spPr>
          <a:xfrm>
            <a:off x="2180788" y="3644814"/>
            <a:ext cx="794506" cy="812384"/>
          </a:xfrm>
          <a:custGeom>
            <a:avLst/>
            <a:gdLst/>
            <a:ahLst/>
            <a:cxnLst/>
            <a:rect l="l" t="t" r="r" b="b"/>
            <a:pathLst>
              <a:path w="8522" h="8714" extrusionOk="0">
                <a:moveTo>
                  <a:pt x="4971" y="0"/>
                </a:moveTo>
                <a:cubicBezTo>
                  <a:pt x="4945" y="0"/>
                  <a:pt x="4918" y="3"/>
                  <a:pt x="4891" y="8"/>
                </a:cubicBezTo>
                <a:cubicBezTo>
                  <a:pt x="1566" y="678"/>
                  <a:pt x="0" y="5581"/>
                  <a:pt x="3314" y="7914"/>
                </a:cubicBezTo>
                <a:cubicBezTo>
                  <a:pt x="4148" y="8499"/>
                  <a:pt x="4943" y="8713"/>
                  <a:pt x="5660" y="8713"/>
                </a:cubicBezTo>
                <a:cubicBezTo>
                  <a:pt x="6734" y="8713"/>
                  <a:pt x="7634" y="8233"/>
                  <a:pt x="8229" y="7798"/>
                </a:cubicBezTo>
                <a:cubicBezTo>
                  <a:pt x="8521" y="7579"/>
                  <a:pt x="8418" y="7122"/>
                  <a:pt x="8065" y="7049"/>
                </a:cubicBezTo>
                <a:cubicBezTo>
                  <a:pt x="7060" y="6854"/>
                  <a:pt x="5659" y="6148"/>
                  <a:pt x="5080" y="3912"/>
                </a:cubicBezTo>
                <a:cubicBezTo>
                  <a:pt x="4654" y="2237"/>
                  <a:pt x="4952" y="1220"/>
                  <a:pt x="5324" y="641"/>
                </a:cubicBezTo>
                <a:cubicBezTo>
                  <a:pt x="5509" y="360"/>
                  <a:pt x="5289" y="0"/>
                  <a:pt x="49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" name="Google Shape;1823;p70"/>
          <p:cNvGrpSpPr/>
          <p:nvPr/>
        </p:nvGrpSpPr>
        <p:grpSpPr>
          <a:xfrm>
            <a:off x="3985017" y="1863889"/>
            <a:ext cx="1095706" cy="812374"/>
            <a:chOff x="1041792" y="2674089"/>
            <a:chExt cx="1095706" cy="812374"/>
          </a:xfrm>
        </p:grpSpPr>
        <p:sp>
          <p:nvSpPr>
            <p:cNvPr id="1824" name="Google Shape;1824;p70"/>
            <p:cNvSpPr/>
            <p:nvPr/>
          </p:nvSpPr>
          <p:spPr>
            <a:xfrm>
              <a:off x="1196916" y="2674089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1041792" y="2803890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70"/>
          <p:cNvGrpSpPr/>
          <p:nvPr/>
        </p:nvGrpSpPr>
        <p:grpSpPr>
          <a:xfrm>
            <a:off x="6838483" y="899149"/>
            <a:ext cx="1235485" cy="1208176"/>
            <a:chOff x="7883262" y="3459627"/>
            <a:chExt cx="542593" cy="530553"/>
          </a:xfrm>
        </p:grpSpPr>
        <p:sp>
          <p:nvSpPr>
            <p:cNvPr id="1827" name="Google Shape;1827;p70"/>
            <p:cNvSpPr/>
            <p:nvPr/>
          </p:nvSpPr>
          <p:spPr>
            <a:xfrm>
              <a:off x="8004012" y="3566964"/>
              <a:ext cx="303929" cy="30365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8052806" y="3462693"/>
              <a:ext cx="65821" cy="85091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8183809" y="3459627"/>
              <a:ext cx="58818" cy="87837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8282541" y="3541377"/>
              <a:ext cx="83397" cy="75662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8339941" y="3656725"/>
              <a:ext cx="85915" cy="62754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8316825" y="3768274"/>
              <a:ext cx="89897" cy="63670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8238736" y="3861422"/>
              <a:ext cx="72321" cy="8321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8133367" y="3906828"/>
              <a:ext cx="65272" cy="8335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8016554" y="3869066"/>
              <a:ext cx="70032" cy="85778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7913747" y="3783608"/>
              <a:ext cx="87242" cy="65546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7883262" y="3676682"/>
              <a:ext cx="87563" cy="61289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7933796" y="3556299"/>
              <a:ext cx="86144" cy="73419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70"/>
          <p:cNvGrpSpPr/>
          <p:nvPr/>
        </p:nvGrpSpPr>
        <p:grpSpPr>
          <a:xfrm>
            <a:off x="870483" y="1216052"/>
            <a:ext cx="1180981" cy="1444562"/>
            <a:chOff x="3118325" y="2785225"/>
            <a:chExt cx="307475" cy="376100"/>
          </a:xfrm>
        </p:grpSpPr>
        <p:sp>
          <p:nvSpPr>
            <p:cNvPr id="1840" name="Google Shape;1840;p70"/>
            <p:cNvSpPr/>
            <p:nvPr/>
          </p:nvSpPr>
          <p:spPr>
            <a:xfrm>
              <a:off x="3118325" y="2785225"/>
              <a:ext cx="307475" cy="376100"/>
            </a:xfrm>
            <a:custGeom>
              <a:avLst/>
              <a:gdLst/>
              <a:ahLst/>
              <a:cxnLst/>
              <a:rect l="l" t="t" r="r" b="b"/>
              <a:pathLst>
                <a:path w="12299" h="15044" extrusionOk="0">
                  <a:moveTo>
                    <a:pt x="6241" y="0"/>
                  </a:moveTo>
                  <a:cubicBezTo>
                    <a:pt x="5951" y="0"/>
                    <a:pt x="5661" y="19"/>
                    <a:pt x="5373" y="41"/>
                  </a:cubicBezTo>
                  <a:cubicBezTo>
                    <a:pt x="4478" y="115"/>
                    <a:pt x="3570" y="267"/>
                    <a:pt x="2766" y="718"/>
                  </a:cubicBezTo>
                  <a:cubicBezTo>
                    <a:pt x="1463" y="1442"/>
                    <a:pt x="1" y="2691"/>
                    <a:pt x="939" y="7582"/>
                  </a:cubicBezTo>
                  <a:cubicBezTo>
                    <a:pt x="1109" y="8484"/>
                    <a:pt x="1341" y="9397"/>
                    <a:pt x="1444" y="10311"/>
                  </a:cubicBezTo>
                  <a:cubicBezTo>
                    <a:pt x="1457" y="10420"/>
                    <a:pt x="1463" y="10524"/>
                    <a:pt x="1475" y="10628"/>
                  </a:cubicBezTo>
                  <a:cubicBezTo>
                    <a:pt x="1560" y="11693"/>
                    <a:pt x="1548" y="12765"/>
                    <a:pt x="1633" y="13831"/>
                  </a:cubicBezTo>
                  <a:cubicBezTo>
                    <a:pt x="1633" y="13844"/>
                    <a:pt x="1642" y="13850"/>
                    <a:pt x="1652" y="13850"/>
                  </a:cubicBezTo>
                  <a:cubicBezTo>
                    <a:pt x="1662" y="13850"/>
                    <a:pt x="1673" y="13844"/>
                    <a:pt x="1676" y="13831"/>
                  </a:cubicBezTo>
                  <a:cubicBezTo>
                    <a:pt x="1737" y="13222"/>
                    <a:pt x="1785" y="12595"/>
                    <a:pt x="1804" y="11955"/>
                  </a:cubicBezTo>
                  <a:cubicBezTo>
                    <a:pt x="1822" y="12144"/>
                    <a:pt x="1846" y="12333"/>
                    <a:pt x="1889" y="12522"/>
                  </a:cubicBezTo>
                  <a:cubicBezTo>
                    <a:pt x="1986" y="13021"/>
                    <a:pt x="2047" y="13509"/>
                    <a:pt x="2139" y="14008"/>
                  </a:cubicBezTo>
                  <a:cubicBezTo>
                    <a:pt x="2194" y="14282"/>
                    <a:pt x="2218" y="14830"/>
                    <a:pt x="2413" y="15043"/>
                  </a:cubicBezTo>
                  <a:cubicBezTo>
                    <a:pt x="2949" y="14830"/>
                    <a:pt x="3479" y="14641"/>
                    <a:pt x="4015" y="14483"/>
                  </a:cubicBezTo>
                  <a:cubicBezTo>
                    <a:pt x="3881" y="13582"/>
                    <a:pt x="3875" y="12686"/>
                    <a:pt x="3594" y="11815"/>
                  </a:cubicBezTo>
                  <a:cubicBezTo>
                    <a:pt x="3587" y="11796"/>
                    <a:pt x="3599" y="11784"/>
                    <a:pt x="3611" y="11784"/>
                  </a:cubicBezTo>
                  <a:cubicBezTo>
                    <a:pt x="3619" y="11784"/>
                    <a:pt x="3627" y="11788"/>
                    <a:pt x="3631" y="11797"/>
                  </a:cubicBezTo>
                  <a:cubicBezTo>
                    <a:pt x="3966" y="12644"/>
                    <a:pt x="4051" y="13533"/>
                    <a:pt x="4222" y="14422"/>
                  </a:cubicBezTo>
                  <a:cubicBezTo>
                    <a:pt x="4374" y="14380"/>
                    <a:pt x="4526" y="14337"/>
                    <a:pt x="4679" y="14294"/>
                  </a:cubicBezTo>
                  <a:cubicBezTo>
                    <a:pt x="4618" y="14051"/>
                    <a:pt x="4551" y="13807"/>
                    <a:pt x="4508" y="13557"/>
                  </a:cubicBezTo>
                  <a:cubicBezTo>
                    <a:pt x="4504" y="13537"/>
                    <a:pt x="4522" y="13522"/>
                    <a:pt x="4540" y="13522"/>
                  </a:cubicBezTo>
                  <a:cubicBezTo>
                    <a:pt x="4549" y="13522"/>
                    <a:pt x="4557" y="13525"/>
                    <a:pt x="4563" y="13533"/>
                  </a:cubicBezTo>
                  <a:cubicBezTo>
                    <a:pt x="4709" y="13734"/>
                    <a:pt x="4788" y="13996"/>
                    <a:pt x="4855" y="14252"/>
                  </a:cubicBezTo>
                  <a:cubicBezTo>
                    <a:pt x="6037" y="13959"/>
                    <a:pt x="7243" y="13789"/>
                    <a:pt x="8522" y="13734"/>
                  </a:cubicBezTo>
                  <a:cubicBezTo>
                    <a:pt x="8492" y="13460"/>
                    <a:pt x="8467" y="13186"/>
                    <a:pt x="8443" y="12930"/>
                  </a:cubicBezTo>
                  <a:cubicBezTo>
                    <a:pt x="8443" y="12896"/>
                    <a:pt x="8465" y="12878"/>
                    <a:pt x="8488" y="12878"/>
                  </a:cubicBezTo>
                  <a:cubicBezTo>
                    <a:pt x="8507" y="12878"/>
                    <a:pt x="8526" y="12890"/>
                    <a:pt x="8534" y="12918"/>
                  </a:cubicBezTo>
                  <a:cubicBezTo>
                    <a:pt x="8589" y="13174"/>
                    <a:pt x="8668" y="13448"/>
                    <a:pt x="8741" y="13722"/>
                  </a:cubicBezTo>
                  <a:cubicBezTo>
                    <a:pt x="9005" y="13715"/>
                    <a:pt x="9275" y="13710"/>
                    <a:pt x="9548" y="13710"/>
                  </a:cubicBezTo>
                  <a:cubicBezTo>
                    <a:pt x="9772" y="13710"/>
                    <a:pt x="9999" y="13713"/>
                    <a:pt x="10228" y="13722"/>
                  </a:cubicBezTo>
                  <a:cubicBezTo>
                    <a:pt x="10228" y="13551"/>
                    <a:pt x="10228" y="13381"/>
                    <a:pt x="10209" y="13204"/>
                  </a:cubicBezTo>
                  <a:cubicBezTo>
                    <a:pt x="10167" y="12723"/>
                    <a:pt x="10075" y="12242"/>
                    <a:pt x="10063" y="11754"/>
                  </a:cubicBezTo>
                  <a:cubicBezTo>
                    <a:pt x="10063" y="11741"/>
                    <a:pt x="10077" y="11733"/>
                    <a:pt x="10089" y="11733"/>
                  </a:cubicBezTo>
                  <a:cubicBezTo>
                    <a:pt x="10099" y="11733"/>
                    <a:pt x="10109" y="11738"/>
                    <a:pt x="10112" y="11748"/>
                  </a:cubicBezTo>
                  <a:cubicBezTo>
                    <a:pt x="10258" y="12272"/>
                    <a:pt x="10331" y="12832"/>
                    <a:pt x="10392" y="13375"/>
                  </a:cubicBezTo>
                  <a:cubicBezTo>
                    <a:pt x="10404" y="13490"/>
                    <a:pt x="10416" y="13612"/>
                    <a:pt x="10429" y="13734"/>
                  </a:cubicBezTo>
                  <a:cubicBezTo>
                    <a:pt x="10489" y="13734"/>
                    <a:pt x="10550" y="13734"/>
                    <a:pt x="10611" y="13740"/>
                  </a:cubicBezTo>
                  <a:cubicBezTo>
                    <a:pt x="10623" y="13533"/>
                    <a:pt x="10623" y="13320"/>
                    <a:pt x="10617" y="13113"/>
                  </a:cubicBezTo>
                  <a:cubicBezTo>
                    <a:pt x="10593" y="12406"/>
                    <a:pt x="10520" y="11687"/>
                    <a:pt x="10343" y="11005"/>
                  </a:cubicBezTo>
                  <a:cubicBezTo>
                    <a:pt x="10340" y="10990"/>
                    <a:pt x="10349" y="10982"/>
                    <a:pt x="10360" y="10982"/>
                  </a:cubicBezTo>
                  <a:cubicBezTo>
                    <a:pt x="10367" y="10982"/>
                    <a:pt x="10375" y="10986"/>
                    <a:pt x="10380" y="10993"/>
                  </a:cubicBezTo>
                  <a:cubicBezTo>
                    <a:pt x="10648" y="11700"/>
                    <a:pt x="10776" y="12424"/>
                    <a:pt x="10824" y="13174"/>
                  </a:cubicBezTo>
                  <a:cubicBezTo>
                    <a:pt x="10837" y="13362"/>
                    <a:pt x="10849" y="13557"/>
                    <a:pt x="10855" y="13752"/>
                  </a:cubicBezTo>
                  <a:cubicBezTo>
                    <a:pt x="11178" y="13770"/>
                    <a:pt x="11501" y="13795"/>
                    <a:pt x="11836" y="13825"/>
                  </a:cubicBezTo>
                  <a:cubicBezTo>
                    <a:pt x="11817" y="13825"/>
                    <a:pt x="11689" y="11572"/>
                    <a:pt x="11653" y="11389"/>
                  </a:cubicBezTo>
                  <a:cubicBezTo>
                    <a:pt x="11513" y="10695"/>
                    <a:pt x="11281" y="10025"/>
                    <a:pt x="11092" y="9348"/>
                  </a:cubicBezTo>
                  <a:cubicBezTo>
                    <a:pt x="11032" y="9123"/>
                    <a:pt x="10977" y="8904"/>
                    <a:pt x="10928" y="8678"/>
                  </a:cubicBezTo>
                  <a:lnTo>
                    <a:pt x="10928" y="8678"/>
                  </a:lnTo>
                  <a:cubicBezTo>
                    <a:pt x="10995" y="8892"/>
                    <a:pt x="11062" y="9105"/>
                    <a:pt x="11141" y="9318"/>
                  </a:cubicBezTo>
                  <a:cubicBezTo>
                    <a:pt x="11202" y="9489"/>
                    <a:pt x="11263" y="9665"/>
                    <a:pt x="11330" y="9836"/>
                  </a:cubicBezTo>
                  <a:cubicBezTo>
                    <a:pt x="11586" y="10506"/>
                    <a:pt x="11842" y="11249"/>
                    <a:pt x="12286" y="11797"/>
                  </a:cubicBezTo>
                  <a:cubicBezTo>
                    <a:pt x="12288" y="11799"/>
                    <a:pt x="12290" y="11800"/>
                    <a:pt x="12292" y="11800"/>
                  </a:cubicBezTo>
                  <a:cubicBezTo>
                    <a:pt x="12296" y="11800"/>
                    <a:pt x="12298" y="11797"/>
                    <a:pt x="12298" y="11797"/>
                  </a:cubicBezTo>
                  <a:cubicBezTo>
                    <a:pt x="12177" y="11036"/>
                    <a:pt x="11836" y="10317"/>
                    <a:pt x="11628" y="9580"/>
                  </a:cubicBezTo>
                  <a:cubicBezTo>
                    <a:pt x="11580" y="9415"/>
                    <a:pt x="11531" y="9245"/>
                    <a:pt x="11482" y="9074"/>
                  </a:cubicBezTo>
                  <a:cubicBezTo>
                    <a:pt x="11300" y="8423"/>
                    <a:pt x="11141" y="7765"/>
                    <a:pt x="11001" y="7107"/>
                  </a:cubicBezTo>
                  <a:cubicBezTo>
                    <a:pt x="10861" y="6461"/>
                    <a:pt x="10770" y="5810"/>
                    <a:pt x="10666" y="5158"/>
                  </a:cubicBezTo>
                  <a:cubicBezTo>
                    <a:pt x="10666" y="5140"/>
                    <a:pt x="10666" y="5121"/>
                    <a:pt x="10666" y="5103"/>
                  </a:cubicBezTo>
                  <a:cubicBezTo>
                    <a:pt x="10550" y="2715"/>
                    <a:pt x="9679" y="797"/>
                    <a:pt x="7450" y="151"/>
                  </a:cubicBezTo>
                  <a:cubicBezTo>
                    <a:pt x="7054" y="37"/>
                    <a:pt x="6648" y="0"/>
                    <a:pt x="6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3352075" y="2909175"/>
              <a:ext cx="53625" cy="78525"/>
            </a:xfrm>
            <a:custGeom>
              <a:avLst/>
              <a:gdLst/>
              <a:ahLst/>
              <a:cxnLst/>
              <a:rect l="l" t="t" r="r" b="b"/>
              <a:pathLst>
                <a:path w="2145" h="3141" extrusionOk="0">
                  <a:moveTo>
                    <a:pt x="971" y="0"/>
                  </a:moveTo>
                  <a:cubicBezTo>
                    <a:pt x="847" y="0"/>
                    <a:pt x="727" y="26"/>
                    <a:pt x="622" y="78"/>
                  </a:cubicBezTo>
                  <a:cubicBezTo>
                    <a:pt x="275" y="242"/>
                    <a:pt x="147" y="718"/>
                    <a:pt x="92" y="1077"/>
                  </a:cubicBezTo>
                  <a:cubicBezTo>
                    <a:pt x="13" y="1613"/>
                    <a:pt x="0" y="2173"/>
                    <a:pt x="31" y="2728"/>
                  </a:cubicBezTo>
                  <a:cubicBezTo>
                    <a:pt x="37" y="2868"/>
                    <a:pt x="74" y="3038"/>
                    <a:pt x="214" y="3111"/>
                  </a:cubicBezTo>
                  <a:cubicBezTo>
                    <a:pt x="259" y="3134"/>
                    <a:pt x="309" y="3140"/>
                    <a:pt x="358" y="3140"/>
                  </a:cubicBezTo>
                  <a:cubicBezTo>
                    <a:pt x="388" y="3140"/>
                    <a:pt x="417" y="3138"/>
                    <a:pt x="445" y="3136"/>
                  </a:cubicBezTo>
                  <a:cubicBezTo>
                    <a:pt x="975" y="3075"/>
                    <a:pt x="1438" y="2819"/>
                    <a:pt x="1736" y="2441"/>
                  </a:cubicBezTo>
                  <a:cubicBezTo>
                    <a:pt x="2029" y="2058"/>
                    <a:pt x="2144" y="1552"/>
                    <a:pt x="2059" y="1053"/>
                  </a:cubicBezTo>
                  <a:cubicBezTo>
                    <a:pt x="2004" y="736"/>
                    <a:pt x="1858" y="407"/>
                    <a:pt x="1572" y="200"/>
                  </a:cubicBezTo>
                  <a:cubicBezTo>
                    <a:pt x="1397" y="70"/>
                    <a:pt x="1179" y="0"/>
                    <a:pt x="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3127325" y="2941975"/>
              <a:ext cx="62750" cy="73050"/>
            </a:xfrm>
            <a:custGeom>
              <a:avLst/>
              <a:gdLst/>
              <a:ahLst/>
              <a:cxnLst/>
              <a:rect l="l" t="t" r="r" b="b"/>
              <a:pathLst>
                <a:path w="2510" h="2922" extrusionOk="0">
                  <a:moveTo>
                    <a:pt x="1018" y="0"/>
                  </a:moveTo>
                  <a:cubicBezTo>
                    <a:pt x="740" y="0"/>
                    <a:pt x="439" y="157"/>
                    <a:pt x="256" y="404"/>
                  </a:cubicBezTo>
                  <a:cubicBezTo>
                    <a:pt x="43" y="685"/>
                    <a:pt x="0" y="1038"/>
                    <a:pt x="37" y="1355"/>
                  </a:cubicBezTo>
                  <a:cubicBezTo>
                    <a:pt x="92" y="1866"/>
                    <a:pt x="353" y="2317"/>
                    <a:pt x="743" y="2597"/>
                  </a:cubicBezTo>
                  <a:cubicBezTo>
                    <a:pt x="1041" y="2811"/>
                    <a:pt x="1416" y="2922"/>
                    <a:pt x="1810" y="2922"/>
                  </a:cubicBezTo>
                  <a:cubicBezTo>
                    <a:pt x="1932" y="2922"/>
                    <a:pt x="2057" y="2911"/>
                    <a:pt x="2181" y="2890"/>
                  </a:cubicBezTo>
                  <a:cubicBezTo>
                    <a:pt x="2254" y="2877"/>
                    <a:pt x="2333" y="2853"/>
                    <a:pt x="2394" y="2798"/>
                  </a:cubicBezTo>
                  <a:cubicBezTo>
                    <a:pt x="2510" y="2695"/>
                    <a:pt x="2491" y="2518"/>
                    <a:pt x="2461" y="2384"/>
                  </a:cubicBezTo>
                  <a:cubicBezTo>
                    <a:pt x="2327" y="1842"/>
                    <a:pt x="2156" y="1306"/>
                    <a:pt x="1925" y="813"/>
                  </a:cubicBezTo>
                  <a:cubicBezTo>
                    <a:pt x="1773" y="490"/>
                    <a:pt x="1511" y="69"/>
                    <a:pt x="1127" y="9"/>
                  </a:cubicBezTo>
                  <a:cubicBezTo>
                    <a:pt x="1091" y="3"/>
                    <a:pt x="1055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3152450" y="2808175"/>
              <a:ext cx="218375" cy="222350"/>
            </a:xfrm>
            <a:custGeom>
              <a:avLst/>
              <a:gdLst/>
              <a:ahLst/>
              <a:cxnLst/>
              <a:rect l="l" t="t" r="r" b="b"/>
              <a:pathLst>
                <a:path w="8735" h="8894" extrusionOk="0">
                  <a:moveTo>
                    <a:pt x="5489" y="1"/>
                  </a:moveTo>
                  <a:cubicBezTo>
                    <a:pt x="5485" y="1"/>
                    <a:pt x="5480" y="1"/>
                    <a:pt x="5476" y="1"/>
                  </a:cubicBezTo>
                  <a:cubicBezTo>
                    <a:pt x="4300" y="13"/>
                    <a:pt x="3161" y="177"/>
                    <a:pt x="2028" y="512"/>
                  </a:cubicBezTo>
                  <a:cubicBezTo>
                    <a:pt x="798" y="872"/>
                    <a:pt x="0" y="2047"/>
                    <a:pt x="104" y="3326"/>
                  </a:cubicBezTo>
                  <a:cubicBezTo>
                    <a:pt x="201" y="4477"/>
                    <a:pt x="372" y="5616"/>
                    <a:pt x="609" y="6749"/>
                  </a:cubicBezTo>
                  <a:cubicBezTo>
                    <a:pt x="870" y="8000"/>
                    <a:pt x="1972" y="8893"/>
                    <a:pt x="3246" y="8893"/>
                  </a:cubicBezTo>
                  <a:cubicBezTo>
                    <a:pt x="3250" y="8893"/>
                    <a:pt x="3255" y="8893"/>
                    <a:pt x="3259" y="8893"/>
                  </a:cubicBezTo>
                  <a:cubicBezTo>
                    <a:pt x="4441" y="8887"/>
                    <a:pt x="5580" y="8717"/>
                    <a:pt x="6706" y="8388"/>
                  </a:cubicBezTo>
                  <a:cubicBezTo>
                    <a:pt x="7937" y="8028"/>
                    <a:pt x="8735" y="6847"/>
                    <a:pt x="8631" y="5568"/>
                  </a:cubicBezTo>
                  <a:cubicBezTo>
                    <a:pt x="8534" y="4423"/>
                    <a:pt x="8363" y="3277"/>
                    <a:pt x="8126" y="2151"/>
                  </a:cubicBezTo>
                  <a:cubicBezTo>
                    <a:pt x="7864" y="900"/>
                    <a:pt x="6762" y="1"/>
                    <a:pt x="5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253850" y="2956475"/>
              <a:ext cx="30025" cy="15575"/>
            </a:xfrm>
            <a:custGeom>
              <a:avLst/>
              <a:gdLst/>
              <a:ahLst/>
              <a:cxnLst/>
              <a:rect l="l" t="t" r="r" b="b"/>
              <a:pathLst>
                <a:path w="1201" h="623" extrusionOk="0">
                  <a:moveTo>
                    <a:pt x="610" y="1"/>
                  </a:moveTo>
                  <a:cubicBezTo>
                    <a:pt x="583" y="1"/>
                    <a:pt x="557" y="3"/>
                    <a:pt x="531" y="7"/>
                  </a:cubicBezTo>
                  <a:cubicBezTo>
                    <a:pt x="378" y="32"/>
                    <a:pt x="244" y="117"/>
                    <a:pt x="153" y="226"/>
                  </a:cubicBezTo>
                  <a:cubicBezTo>
                    <a:pt x="62" y="342"/>
                    <a:pt x="1" y="482"/>
                    <a:pt x="13" y="622"/>
                  </a:cubicBezTo>
                  <a:cubicBezTo>
                    <a:pt x="68" y="494"/>
                    <a:pt x="141" y="391"/>
                    <a:pt x="238" y="312"/>
                  </a:cubicBezTo>
                  <a:cubicBezTo>
                    <a:pt x="330" y="226"/>
                    <a:pt x="439" y="172"/>
                    <a:pt x="549" y="153"/>
                  </a:cubicBezTo>
                  <a:cubicBezTo>
                    <a:pt x="578" y="149"/>
                    <a:pt x="607" y="147"/>
                    <a:pt x="636" y="147"/>
                  </a:cubicBezTo>
                  <a:cubicBezTo>
                    <a:pt x="722" y="147"/>
                    <a:pt x="808" y="167"/>
                    <a:pt x="890" y="208"/>
                  </a:cubicBezTo>
                  <a:cubicBezTo>
                    <a:pt x="1006" y="263"/>
                    <a:pt x="1103" y="354"/>
                    <a:pt x="1201" y="446"/>
                  </a:cubicBezTo>
                  <a:cubicBezTo>
                    <a:pt x="1152" y="318"/>
                    <a:pt x="1073" y="202"/>
                    <a:pt x="957" y="111"/>
                  </a:cubicBezTo>
                  <a:cubicBezTo>
                    <a:pt x="896" y="68"/>
                    <a:pt x="829" y="38"/>
                    <a:pt x="756" y="19"/>
                  </a:cubicBezTo>
                  <a:cubicBezTo>
                    <a:pt x="709" y="8"/>
                    <a:pt x="659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3290400" y="2871700"/>
              <a:ext cx="52075" cy="16450"/>
            </a:xfrm>
            <a:custGeom>
              <a:avLst/>
              <a:gdLst/>
              <a:ahLst/>
              <a:cxnLst/>
              <a:rect l="l" t="t" r="r" b="b"/>
              <a:pathLst>
                <a:path w="2083" h="658" extrusionOk="0">
                  <a:moveTo>
                    <a:pt x="1179" y="1"/>
                  </a:moveTo>
                  <a:cubicBezTo>
                    <a:pt x="781" y="1"/>
                    <a:pt x="370" y="144"/>
                    <a:pt x="43" y="444"/>
                  </a:cubicBezTo>
                  <a:cubicBezTo>
                    <a:pt x="19" y="468"/>
                    <a:pt x="1" y="523"/>
                    <a:pt x="7" y="566"/>
                  </a:cubicBezTo>
                  <a:cubicBezTo>
                    <a:pt x="19" y="609"/>
                    <a:pt x="25" y="615"/>
                    <a:pt x="49" y="639"/>
                  </a:cubicBezTo>
                  <a:cubicBezTo>
                    <a:pt x="63" y="652"/>
                    <a:pt x="80" y="658"/>
                    <a:pt x="97" y="658"/>
                  </a:cubicBezTo>
                  <a:cubicBezTo>
                    <a:pt x="119" y="658"/>
                    <a:pt x="142" y="649"/>
                    <a:pt x="159" y="639"/>
                  </a:cubicBezTo>
                  <a:cubicBezTo>
                    <a:pt x="612" y="393"/>
                    <a:pt x="1044" y="242"/>
                    <a:pt x="1489" y="242"/>
                  </a:cubicBezTo>
                  <a:cubicBezTo>
                    <a:pt x="1672" y="242"/>
                    <a:pt x="1857" y="267"/>
                    <a:pt x="2047" y="322"/>
                  </a:cubicBezTo>
                  <a:cubicBezTo>
                    <a:pt x="2049" y="323"/>
                    <a:pt x="2050" y="323"/>
                    <a:pt x="2051" y="323"/>
                  </a:cubicBezTo>
                  <a:cubicBezTo>
                    <a:pt x="2068" y="323"/>
                    <a:pt x="2082" y="290"/>
                    <a:pt x="2065" y="274"/>
                  </a:cubicBezTo>
                  <a:cubicBezTo>
                    <a:pt x="1812" y="94"/>
                    <a:pt x="150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3172625" y="2888675"/>
              <a:ext cx="51725" cy="15700"/>
            </a:xfrm>
            <a:custGeom>
              <a:avLst/>
              <a:gdLst/>
              <a:ahLst/>
              <a:cxnLst/>
              <a:rect l="l" t="t" r="r" b="b"/>
              <a:pathLst>
                <a:path w="2069" h="628" extrusionOk="0">
                  <a:moveTo>
                    <a:pt x="1268" y="0"/>
                  </a:moveTo>
                  <a:cubicBezTo>
                    <a:pt x="772" y="0"/>
                    <a:pt x="302" y="221"/>
                    <a:pt x="15" y="593"/>
                  </a:cubicBezTo>
                  <a:cubicBezTo>
                    <a:pt x="1" y="608"/>
                    <a:pt x="18" y="627"/>
                    <a:pt x="35" y="627"/>
                  </a:cubicBezTo>
                  <a:cubicBezTo>
                    <a:pt x="39" y="627"/>
                    <a:pt x="43" y="626"/>
                    <a:pt x="46" y="624"/>
                  </a:cubicBezTo>
                  <a:cubicBezTo>
                    <a:pt x="401" y="395"/>
                    <a:pt x="774" y="302"/>
                    <a:pt x="1179" y="302"/>
                  </a:cubicBezTo>
                  <a:cubicBezTo>
                    <a:pt x="1421" y="302"/>
                    <a:pt x="1674" y="336"/>
                    <a:pt x="1940" y="392"/>
                  </a:cubicBezTo>
                  <a:cubicBezTo>
                    <a:pt x="1951" y="394"/>
                    <a:pt x="1962" y="396"/>
                    <a:pt x="1974" y="396"/>
                  </a:cubicBezTo>
                  <a:cubicBezTo>
                    <a:pt x="2002" y="396"/>
                    <a:pt x="2031" y="388"/>
                    <a:pt x="2044" y="362"/>
                  </a:cubicBezTo>
                  <a:cubicBezTo>
                    <a:pt x="2068" y="325"/>
                    <a:pt x="2068" y="319"/>
                    <a:pt x="2068" y="277"/>
                  </a:cubicBezTo>
                  <a:cubicBezTo>
                    <a:pt x="2062" y="234"/>
                    <a:pt x="2032" y="185"/>
                    <a:pt x="1995" y="167"/>
                  </a:cubicBezTo>
                  <a:cubicBezTo>
                    <a:pt x="1759" y="53"/>
                    <a:pt x="1510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3221125" y="2973700"/>
              <a:ext cx="100825" cy="48900"/>
            </a:xfrm>
            <a:custGeom>
              <a:avLst/>
              <a:gdLst/>
              <a:ahLst/>
              <a:cxnLst/>
              <a:rect l="l" t="t" r="r" b="b"/>
              <a:pathLst>
                <a:path w="4033" h="1956" extrusionOk="0">
                  <a:moveTo>
                    <a:pt x="4032" y="0"/>
                  </a:moveTo>
                  <a:lnTo>
                    <a:pt x="4032" y="0"/>
                  </a:lnTo>
                  <a:cubicBezTo>
                    <a:pt x="3685" y="25"/>
                    <a:pt x="3332" y="31"/>
                    <a:pt x="2985" y="55"/>
                  </a:cubicBezTo>
                  <a:cubicBezTo>
                    <a:pt x="2406" y="80"/>
                    <a:pt x="1846" y="159"/>
                    <a:pt x="1291" y="299"/>
                  </a:cubicBezTo>
                  <a:cubicBezTo>
                    <a:pt x="1243" y="311"/>
                    <a:pt x="1188" y="323"/>
                    <a:pt x="1139" y="335"/>
                  </a:cubicBezTo>
                  <a:cubicBezTo>
                    <a:pt x="762" y="433"/>
                    <a:pt x="378" y="549"/>
                    <a:pt x="0" y="634"/>
                  </a:cubicBezTo>
                  <a:cubicBezTo>
                    <a:pt x="333" y="1224"/>
                    <a:pt x="1156" y="1956"/>
                    <a:pt x="2025" y="1956"/>
                  </a:cubicBezTo>
                  <a:cubicBezTo>
                    <a:pt x="2126" y="1956"/>
                    <a:pt x="2226" y="1946"/>
                    <a:pt x="2327" y="1925"/>
                  </a:cubicBezTo>
                  <a:cubicBezTo>
                    <a:pt x="3259" y="1742"/>
                    <a:pt x="3886" y="707"/>
                    <a:pt x="4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3232375" y="2974300"/>
              <a:ext cx="79675" cy="48275"/>
            </a:xfrm>
            <a:custGeom>
              <a:avLst/>
              <a:gdLst/>
              <a:ahLst/>
              <a:cxnLst/>
              <a:rect l="l" t="t" r="r" b="b"/>
              <a:pathLst>
                <a:path w="3187" h="1931" extrusionOk="0">
                  <a:moveTo>
                    <a:pt x="3077" y="1"/>
                  </a:moveTo>
                  <a:cubicBezTo>
                    <a:pt x="2894" y="13"/>
                    <a:pt x="2718" y="19"/>
                    <a:pt x="2535" y="31"/>
                  </a:cubicBezTo>
                  <a:cubicBezTo>
                    <a:pt x="1956" y="56"/>
                    <a:pt x="1396" y="135"/>
                    <a:pt x="841" y="275"/>
                  </a:cubicBezTo>
                  <a:cubicBezTo>
                    <a:pt x="787" y="287"/>
                    <a:pt x="738" y="299"/>
                    <a:pt x="689" y="311"/>
                  </a:cubicBezTo>
                  <a:cubicBezTo>
                    <a:pt x="458" y="372"/>
                    <a:pt x="232" y="439"/>
                    <a:pt x="1" y="500"/>
                  </a:cubicBezTo>
                  <a:cubicBezTo>
                    <a:pt x="68" y="646"/>
                    <a:pt x="135" y="805"/>
                    <a:pt x="202" y="963"/>
                  </a:cubicBezTo>
                  <a:cubicBezTo>
                    <a:pt x="178" y="1079"/>
                    <a:pt x="153" y="1195"/>
                    <a:pt x="135" y="1310"/>
                  </a:cubicBezTo>
                  <a:cubicBezTo>
                    <a:pt x="525" y="1659"/>
                    <a:pt x="1054" y="1931"/>
                    <a:pt x="1582" y="1931"/>
                  </a:cubicBezTo>
                  <a:cubicBezTo>
                    <a:pt x="1681" y="1931"/>
                    <a:pt x="1779" y="1921"/>
                    <a:pt x="1877" y="1901"/>
                  </a:cubicBezTo>
                  <a:cubicBezTo>
                    <a:pt x="2425" y="1798"/>
                    <a:pt x="2888" y="1377"/>
                    <a:pt x="3187" y="908"/>
                  </a:cubicBezTo>
                  <a:cubicBezTo>
                    <a:pt x="3126" y="799"/>
                    <a:pt x="3065" y="677"/>
                    <a:pt x="3010" y="567"/>
                  </a:cubicBezTo>
                  <a:cubicBezTo>
                    <a:pt x="3028" y="372"/>
                    <a:pt x="3053" y="183"/>
                    <a:pt x="3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3239850" y="2988775"/>
              <a:ext cx="65500" cy="12500"/>
            </a:xfrm>
            <a:custGeom>
              <a:avLst/>
              <a:gdLst/>
              <a:ahLst/>
              <a:cxnLst/>
              <a:rect l="l" t="t" r="r" b="b"/>
              <a:pathLst>
                <a:path w="2620" h="500" extrusionOk="0">
                  <a:moveTo>
                    <a:pt x="2620" y="0"/>
                  </a:moveTo>
                  <a:cubicBezTo>
                    <a:pt x="2199" y="147"/>
                    <a:pt x="1773" y="287"/>
                    <a:pt x="1334" y="348"/>
                  </a:cubicBezTo>
                  <a:cubicBezTo>
                    <a:pt x="1108" y="382"/>
                    <a:pt x="878" y="394"/>
                    <a:pt x="647" y="394"/>
                  </a:cubicBezTo>
                  <a:cubicBezTo>
                    <a:pt x="431" y="394"/>
                    <a:pt x="215" y="384"/>
                    <a:pt x="0" y="372"/>
                  </a:cubicBezTo>
                  <a:lnTo>
                    <a:pt x="0" y="372"/>
                  </a:lnTo>
                  <a:cubicBezTo>
                    <a:pt x="303" y="452"/>
                    <a:pt x="615" y="500"/>
                    <a:pt x="929" y="500"/>
                  </a:cubicBezTo>
                  <a:cubicBezTo>
                    <a:pt x="1070" y="500"/>
                    <a:pt x="1211" y="490"/>
                    <a:pt x="1353" y="469"/>
                  </a:cubicBezTo>
                  <a:cubicBezTo>
                    <a:pt x="1803" y="402"/>
                    <a:pt x="2236" y="232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3362650" y="2929550"/>
              <a:ext cx="31900" cy="43825"/>
            </a:xfrm>
            <a:custGeom>
              <a:avLst/>
              <a:gdLst/>
              <a:ahLst/>
              <a:cxnLst/>
              <a:rect l="l" t="t" r="r" b="b"/>
              <a:pathLst>
                <a:path w="1276" h="1753" extrusionOk="0">
                  <a:moveTo>
                    <a:pt x="954" y="1"/>
                  </a:moveTo>
                  <a:cubicBezTo>
                    <a:pt x="764" y="1"/>
                    <a:pt x="596" y="163"/>
                    <a:pt x="461" y="323"/>
                  </a:cubicBezTo>
                  <a:cubicBezTo>
                    <a:pt x="321" y="487"/>
                    <a:pt x="211" y="688"/>
                    <a:pt x="138" y="901"/>
                  </a:cubicBezTo>
                  <a:cubicBezTo>
                    <a:pt x="101" y="993"/>
                    <a:pt x="77" y="1084"/>
                    <a:pt x="59" y="1182"/>
                  </a:cubicBezTo>
                  <a:cubicBezTo>
                    <a:pt x="28" y="1328"/>
                    <a:pt x="10" y="1480"/>
                    <a:pt x="4" y="1638"/>
                  </a:cubicBezTo>
                  <a:cubicBezTo>
                    <a:pt x="0" y="1707"/>
                    <a:pt x="59" y="1752"/>
                    <a:pt x="108" y="1752"/>
                  </a:cubicBezTo>
                  <a:cubicBezTo>
                    <a:pt x="142" y="1752"/>
                    <a:pt x="172" y="1731"/>
                    <a:pt x="174" y="1681"/>
                  </a:cubicBezTo>
                  <a:cubicBezTo>
                    <a:pt x="180" y="1450"/>
                    <a:pt x="217" y="1230"/>
                    <a:pt x="284" y="1023"/>
                  </a:cubicBezTo>
                  <a:cubicBezTo>
                    <a:pt x="446" y="926"/>
                    <a:pt x="649" y="835"/>
                    <a:pt x="833" y="835"/>
                  </a:cubicBezTo>
                  <a:cubicBezTo>
                    <a:pt x="960" y="835"/>
                    <a:pt x="1078" y="878"/>
                    <a:pt x="1167" y="993"/>
                  </a:cubicBezTo>
                  <a:cubicBezTo>
                    <a:pt x="1167" y="993"/>
                    <a:pt x="1173" y="993"/>
                    <a:pt x="1173" y="987"/>
                  </a:cubicBezTo>
                  <a:cubicBezTo>
                    <a:pt x="1094" y="745"/>
                    <a:pt x="948" y="666"/>
                    <a:pt x="782" y="666"/>
                  </a:cubicBezTo>
                  <a:cubicBezTo>
                    <a:pt x="655" y="666"/>
                    <a:pt x="517" y="712"/>
                    <a:pt x="388" y="767"/>
                  </a:cubicBezTo>
                  <a:cubicBezTo>
                    <a:pt x="394" y="761"/>
                    <a:pt x="394" y="755"/>
                    <a:pt x="400" y="749"/>
                  </a:cubicBezTo>
                  <a:cubicBezTo>
                    <a:pt x="529" y="507"/>
                    <a:pt x="785" y="124"/>
                    <a:pt x="1093" y="124"/>
                  </a:cubicBezTo>
                  <a:cubicBezTo>
                    <a:pt x="1149" y="124"/>
                    <a:pt x="1206" y="137"/>
                    <a:pt x="1265" y="164"/>
                  </a:cubicBezTo>
                  <a:cubicBezTo>
                    <a:pt x="1266" y="166"/>
                    <a:pt x="1268" y="167"/>
                    <a:pt x="1270" y="167"/>
                  </a:cubicBezTo>
                  <a:cubicBezTo>
                    <a:pt x="1273" y="167"/>
                    <a:pt x="1275" y="163"/>
                    <a:pt x="1271" y="158"/>
                  </a:cubicBezTo>
                  <a:cubicBezTo>
                    <a:pt x="1160" y="45"/>
                    <a:pt x="1054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 rot="-1573132">
              <a:off x="3189273" y="2899113"/>
              <a:ext cx="59504" cy="52551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 rot="-1573132">
              <a:off x="3199972" y="2908561"/>
              <a:ext cx="38108" cy="33655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 rot="-1573132">
              <a:off x="3272578" y="2891844"/>
              <a:ext cx="59504" cy="52551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 rot="-1573132">
              <a:off x="3283313" y="2901284"/>
              <a:ext cx="38069" cy="33655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3140000" y="2965150"/>
              <a:ext cx="37825" cy="39875"/>
            </a:xfrm>
            <a:custGeom>
              <a:avLst/>
              <a:gdLst/>
              <a:ahLst/>
              <a:cxnLst/>
              <a:rect l="l" t="t" r="r" b="b"/>
              <a:pathLst>
                <a:path w="1513" h="1595" extrusionOk="0">
                  <a:moveTo>
                    <a:pt x="348" y="1"/>
                  </a:moveTo>
                  <a:cubicBezTo>
                    <a:pt x="230" y="1"/>
                    <a:pt x="113" y="59"/>
                    <a:pt x="5" y="214"/>
                  </a:cubicBezTo>
                  <a:cubicBezTo>
                    <a:pt x="1" y="219"/>
                    <a:pt x="2" y="223"/>
                    <a:pt x="6" y="223"/>
                  </a:cubicBezTo>
                  <a:cubicBezTo>
                    <a:pt x="7" y="223"/>
                    <a:pt x="9" y="222"/>
                    <a:pt x="11" y="221"/>
                  </a:cubicBezTo>
                  <a:cubicBezTo>
                    <a:pt x="85" y="169"/>
                    <a:pt x="162" y="147"/>
                    <a:pt x="239" y="147"/>
                  </a:cubicBezTo>
                  <a:cubicBezTo>
                    <a:pt x="522" y="147"/>
                    <a:pt x="808" y="447"/>
                    <a:pt x="961" y="653"/>
                  </a:cubicBezTo>
                  <a:cubicBezTo>
                    <a:pt x="967" y="659"/>
                    <a:pt x="967" y="659"/>
                    <a:pt x="973" y="665"/>
                  </a:cubicBezTo>
                  <a:cubicBezTo>
                    <a:pt x="875" y="642"/>
                    <a:pt x="772" y="624"/>
                    <a:pt x="674" y="624"/>
                  </a:cubicBezTo>
                  <a:cubicBezTo>
                    <a:pt x="464" y="624"/>
                    <a:pt x="282" y="709"/>
                    <a:pt x="236" y="1012"/>
                  </a:cubicBezTo>
                  <a:cubicBezTo>
                    <a:pt x="236" y="1017"/>
                    <a:pt x="239" y="1021"/>
                    <a:pt x="241" y="1021"/>
                  </a:cubicBezTo>
                  <a:cubicBezTo>
                    <a:pt x="242" y="1021"/>
                    <a:pt x="242" y="1020"/>
                    <a:pt x="242" y="1019"/>
                  </a:cubicBezTo>
                  <a:cubicBezTo>
                    <a:pt x="331" y="856"/>
                    <a:pt x="485" y="800"/>
                    <a:pt x="654" y="800"/>
                  </a:cubicBezTo>
                  <a:cubicBezTo>
                    <a:pt x="809" y="800"/>
                    <a:pt x="977" y="847"/>
                    <a:pt x="1119" y="903"/>
                  </a:cubicBezTo>
                  <a:cubicBezTo>
                    <a:pt x="1223" y="1092"/>
                    <a:pt x="1290" y="1305"/>
                    <a:pt x="1339" y="1536"/>
                  </a:cubicBezTo>
                  <a:cubicBezTo>
                    <a:pt x="1347" y="1577"/>
                    <a:pt x="1373" y="1595"/>
                    <a:pt x="1401" y="1595"/>
                  </a:cubicBezTo>
                  <a:cubicBezTo>
                    <a:pt x="1453" y="1595"/>
                    <a:pt x="1513" y="1538"/>
                    <a:pt x="1497" y="1463"/>
                  </a:cubicBezTo>
                  <a:cubicBezTo>
                    <a:pt x="1467" y="1311"/>
                    <a:pt x="1424" y="1159"/>
                    <a:pt x="1369" y="1025"/>
                  </a:cubicBezTo>
                  <a:cubicBezTo>
                    <a:pt x="1333" y="927"/>
                    <a:pt x="1290" y="842"/>
                    <a:pt x="1241" y="757"/>
                  </a:cubicBezTo>
                  <a:cubicBezTo>
                    <a:pt x="1138" y="556"/>
                    <a:pt x="998" y="385"/>
                    <a:pt x="833" y="245"/>
                  </a:cubicBezTo>
                  <a:cubicBezTo>
                    <a:pt x="686" y="120"/>
                    <a:pt x="516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142850" y="2792175"/>
              <a:ext cx="225700" cy="152300"/>
            </a:xfrm>
            <a:custGeom>
              <a:avLst/>
              <a:gdLst/>
              <a:ahLst/>
              <a:cxnLst/>
              <a:rect l="l" t="t" r="r" b="b"/>
              <a:pathLst>
                <a:path w="9028" h="6092" extrusionOk="0">
                  <a:moveTo>
                    <a:pt x="5383" y="0"/>
                  </a:moveTo>
                  <a:cubicBezTo>
                    <a:pt x="5025" y="0"/>
                    <a:pt x="4664" y="36"/>
                    <a:pt x="4307" y="80"/>
                  </a:cubicBezTo>
                  <a:cubicBezTo>
                    <a:pt x="3472" y="190"/>
                    <a:pt x="2626" y="354"/>
                    <a:pt x="1876" y="775"/>
                  </a:cubicBezTo>
                  <a:cubicBezTo>
                    <a:pt x="1018" y="1250"/>
                    <a:pt x="262" y="2175"/>
                    <a:pt x="67" y="3187"/>
                  </a:cubicBezTo>
                  <a:cubicBezTo>
                    <a:pt x="43" y="3314"/>
                    <a:pt x="31" y="3436"/>
                    <a:pt x="19" y="3564"/>
                  </a:cubicBezTo>
                  <a:cubicBezTo>
                    <a:pt x="7" y="3723"/>
                    <a:pt x="0" y="3881"/>
                    <a:pt x="13" y="4039"/>
                  </a:cubicBezTo>
                  <a:cubicBezTo>
                    <a:pt x="25" y="4307"/>
                    <a:pt x="67" y="4569"/>
                    <a:pt x="134" y="4819"/>
                  </a:cubicBezTo>
                  <a:cubicBezTo>
                    <a:pt x="256" y="5276"/>
                    <a:pt x="402" y="5757"/>
                    <a:pt x="750" y="6092"/>
                  </a:cubicBezTo>
                  <a:cubicBezTo>
                    <a:pt x="798" y="5830"/>
                    <a:pt x="920" y="5489"/>
                    <a:pt x="951" y="5410"/>
                  </a:cubicBezTo>
                  <a:cubicBezTo>
                    <a:pt x="1085" y="5038"/>
                    <a:pt x="1091" y="4624"/>
                    <a:pt x="1152" y="4234"/>
                  </a:cubicBezTo>
                  <a:cubicBezTo>
                    <a:pt x="1158" y="4228"/>
                    <a:pt x="1158" y="4222"/>
                    <a:pt x="1158" y="4210"/>
                  </a:cubicBezTo>
                  <a:cubicBezTo>
                    <a:pt x="1188" y="4009"/>
                    <a:pt x="1231" y="3808"/>
                    <a:pt x="1273" y="3607"/>
                  </a:cubicBezTo>
                  <a:cubicBezTo>
                    <a:pt x="1273" y="3607"/>
                    <a:pt x="1273" y="3601"/>
                    <a:pt x="1273" y="3601"/>
                  </a:cubicBezTo>
                  <a:cubicBezTo>
                    <a:pt x="1292" y="3534"/>
                    <a:pt x="1450" y="3084"/>
                    <a:pt x="1426" y="3059"/>
                  </a:cubicBezTo>
                  <a:lnTo>
                    <a:pt x="1426" y="3059"/>
                  </a:lnTo>
                  <a:cubicBezTo>
                    <a:pt x="1578" y="3217"/>
                    <a:pt x="1688" y="3406"/>
                    <a:pt x="1767" y="3607"/>
                  </a:cubicBezTo>
                  <a:cubicBezTo>
                    <a:pt x="1858" y="3820"/>
                    <a:pt x="1913" y="4051"/>
                    <a:pt x="1956" y="4283"/>
                  </a:cubicBezTo>
                  <a:cubicBezTo>
                    <a:pt x="1986" y="4441"/>
                    <a:pt x="2010" y="4600"/>
                    <a:pt x="2029" y="4752"/>
                  </a:cubicBezTo>
                  <a:cubicBezTo>
                    <a:pt x="2031" y="4769"/>
                    <a:pt x="2109" y="4777"/>
                    <a:pt x="2238" y="4777"/>
                  </a:cubicBezTo>
                  <a:cubicBezTo>
                    <a:pt x="2424" y="4777"/>
                    <a:pt x="2718" y="4761"/>
                    <a:pt x="3046" y="4740"/>
                  </a:cubicBezTo>
                  <a:cubicBezTo>
                    <a:pt x="3034" y="4600"/>
                    <a:pt x="3015" y="4472"/>
                    <a:pt x="2997" y="4338"/>
                  </a:cubicBezTo>
                  <a:cubicBezTo>
                    <a:pt x="2948" y="4076"/>
                    <a:pt x="2888" y="3820"/>
                    <a:pt x="2808" y="3564"/>
                  </a:cubicBezTo>
                  <a:cubicBezTo>
                    <a:pt x="2754" y="3369"/>
                    <a:pt x="2693" y="3174"/>
                    <a:pt x="2632" y="2979"/>
                  </a:cubicBezTo>
                  <a:cubicBezTo>
                    <a:pt x="2624" y="2959"/>
                    <a:pt x="2640" y="2944"/>
                    <a:pt x="2656" y="2944"/>
                  </a:cubicBezTo>
                  <a:cubicBezTo>
                    <a:pt x="2663" y="2944"/>
                    <a:pt x="2670" y="2947"/>
                    <a:pt x="2674" y="2955"/>
                  </a:cubicBezTo>
                  <a:cubicBezTo>
                    <a:pt x="2741" y="3144"/>
                    <a:pt x="2821" y="3345"/>
                    <a:pt x="2894" y="3564"/>
                  </a:cubicBezTo>
                  <a:cubicBezTo>
                    <a:pt x="2985" y="3808"/>
                    <a:pt x="3070" y="4076"/>
                    <a:pt x="3137" y="4338"/>
                  </a:cubicBezTo>
                  <a:cubicBezTo>
                    <a:pt x="3168" y="4466"/>
                    <a:pt x="3192" y="4600"/>
                    <a:pt x="3204" y="4728"/>
                  </a:cubicBezTo>
                  <a:cubicBezTo>
                    <a:pt x="3953" y="4673"/>
                    <a:pt x="4806" y="4594"/>
                    <a:pt x="4940" y="4575"/>
                  </a:cubicBezTo>
                  <a:cubicBezTo>
                    <a:pt x="5202" y="4551"/>
                    <a:pt x="5464" y="4514"/>
                    <a:pt x="5720" y="4484"/>
                  </a:cubicBezTo>
                  <a:cubicBezTo>
                    <a:pt x="5720" y="4466"/>
                    <a:pt x="5714" y="4447"/>
                    <a:pt x="5714" y="4429"/>
                  </a:cubicBezTo>
                  <a:cubicBezTo>
                    <a:pt x="5696" y="4356"/>
                    <a:pt x="5683" y="4277"/>
                    <a:pt x="5665" y="4204"/>
                  </a:cubicBezTo>
                  <a:cubicBezTo>
                    <a:pt x="5610" y="3942"/>
                    <a:pt x="5555" y="3686"/>
                    <a:pt x="5537" y="3412"/>
                  </a:cubicBezTo>
                  <a:cubicBezTo>
                    <a:pt x="5537" y="3397"/>
                    <a:pt x="5554" y="3384"/>
                    <a:pt x="5569" y="3384"/>
                  </a:cubicBezTo>
                  <a:cubicBezTo>
                    <a:pt x="5579" y="3384"/>
                    <a:pt x="5587" y="3388"/>
                    <a:pt x="5592" y="3400"/>
                  </a:cubicBezTo>
                  <a:cubicBezTo>
                    <a:pt x="5653" y="3607"/>
                    <a:pt x="5775" y="3887"/>
                    <a:pt x="5878" y="4173"/>
                  </a:cubicBezTo>
                  <a:cubicBezTo>
                    <a:pt x="5909" y="4265"/>
                    <a:pt x="5939" y="4356"/>
                    <a:pt x="5970" y="4447"/>
                  </a:cubicBezTo>
                  <a:cubicBezTo>
                    <a:pt x="6140" y="4423"/>
                    <a:pt x="6311" y="4399"/>
                    <a:pt x="6481" y="4374"/>
                  </a:cubicBezTo>
                  <a:cubicBezTo>
                    <a:pt x="6463" y="4277"/>
                    <a:pt x="6451" y="4185"/>
                    <a:pt x="6433" y="4088"/>
                  </a:cubicBezTo>
                  <a:cubicBezTo>
                    <a:pt x="6420" y="4015"/>
                    <a:pt x="6408" y="3942"/>
                    <a:pt x="6390" y="3869"/>
                  </a:cubicBezTo>
                  <a:cubicBezTo>
                    <a:pt x="6386" y="3843"/>
                    <a:pt x="6406" y="3829"/>
                    <a:pt x="6427" y="3829"/>
                  </a:cubicBezTo>
                  <a:cubicBezTo>
                    <a:pt x="6441" y="3829"/>
                    <a:pt x="6456" y="3836"/>
                    <a:pt x="6463" y="3850"/>
                  </a:cubicBezTo>
                  <a:cubicBezTo>
                    <a:pt x="6493" y="3917"/>
                    <a:pt x="6524" y="3991"/>
                    <a:pt x="6560" y="4070"/>
                  </a:cubicBezTo>
                  <a:cubicBezTo>
                    <a:pt x="6597" y="4155"/>
                    <a:pt x="6640" y="4246"/>
                    <a:pt x="6670" y="4344"/>
                  </a:cubicBezTo>
                  <a:cubicBezTo>
                    <a:pt x="7005" y="4289"/>
                    <a:pt x="7340" y="4228"/>
                    <a:pt x="7669" y="4167"/>
                  </a:cubicBezTo>
                  <a:cubicBezTo>
                    <a:pt x="7663" y="4058"/>
                    <a:pt x="7657" y="3954"/>
                    <a:pt x="7645" y="3844"/>
                  </a:cubicBezTo>
                  <a:cubicBezTo>
                    <a:pt x="7608" y="3503"/>
                    <a:pt x="7541" y="3174"/>
                    <a:pt x="7413" y="2845"/>
                  </a:cubicBezTo>
                  <a:cubicBezTo>
                    <a:pt x="7316" y="2584"/>
                    <a:pt x="7176" y="2322"/>
                    <a:pt x="6981" y="2072"/>
                  </a:cubicBezTo>
                  <a:cubicBezTo>
                    <a:pt x="6981" y="2068"/>
                    <a:pt x="6984" y="2063"/>
                    <a:pt x="6986" y="2063"/>
                  </a:cubicBezTo>
                  <a:cubicBezTo>
                    <a:pt x="6986" y="2063"/>
                    <a:pt x="6987" y="2064"/>
                    <a:pt x="6987" y="2066"/>
                  </a:cubicBezTo>
                  <a:cubicBezTo>
                    <a:pt x="7170" y="2291"/>
                    <a:pt x="7340" y="2547"/>
                    <a:pt x="7486" y="2827"/>
                  </a:cubicBezTo>
                  <a:cubicBezTo>
                    <a:pt x="7651" y="3132"/>
                    <a:pt x="7779" y="3461"/>
                    <a:pt x="7864" y="3796"/>
                  </a:cubicBezTo>
                  <a:cubicBezTo>
                    <a:pt x="7888" y="3899"/>
                    <a:pt x="7913" y="4009"/>
                    <a:pt x="7931" y="4112"/>
                  </a:cubicBezTo>
                  <a:cubicBezTo>
                    <a:pt x="8010" y="4100"/>
                    <a:pt x="8089" y="4082"/>
                    <a:pt x="8168" y="4064"/>
                  </a:cubicBezTo>
                  <a:lnTo>
                    <a:pt x="8814" y="4813"/>
                  </a:lnTo>
                  <a:cubicBezTo>
                    <a:pt x="8830" y="4829"/>
                    <a:pt x="8847" y="4850"/>
                    <a:pt x="8867" y="4850"/>
                  </a:cubicBezTo>
                  <a:cubicBezTo>
                    <a:pt x="8870" y="4850"/>
                    <a:pt x="8872" y="4850"/>
                    <a:pt x="8875" y="4849"/>
                  </a:cubicBezTo>
                  <a:cubicBezTo>
                    <a:pt x="8912" y="4849"/>
                    <a:pt x="8924" y="4807"/>
                    <a:pt x="8924" y="4770"/>
                  </a:cubicBezTo>
                  <a:cubicBezTo>
                    <a:pt x="8972" y="4344"/>
                    <a:pt x="9027" y="3911"/>
                    <a:pt x="9027" y="3485"/>
                  </a:cubicBezTo>
                  <a:cubicBezTo>
                    <a:pt x="9027" y="3363"/>
                    <a:pt x="9021" y="3241"/>
                    <a:pt x="9015" y="3120"/>
                  </a:cubicBezTo>
                  <a:cubicBezTo>
                    <a:pt x="8997" y="2894"/>
                    <a:pt x="8966" y="2657"/>
                    <a:pt x="8912" y="2419"/>
                  </a:cubicBezTo>
                  <a:cubicBezTo>
                    <a:pt x="8845" y="2115"/>
                    <a:pt x="8729" y="1822"/>
                    <a:pt x="8558" y="1579"/>
                  </a:cubicBezTo>
                  <a:cubicBezTo>
                    <a:pt x="8059" y="744"/>
                    <a:pt x="7163" y="287"/>
                    <a:pt x="6238" y="86"/>
                  </a:cubicBezTo>
                  <a:cubicBezTo>
                    <a:pt x="5957" y="24"/>
                    <a:pt x="5671" y="0"/>
                    <a:pt x="5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70"/>
          <p:cNvGrpSpPr/>
          <p:nvPr/>
        </p:nvGrpSpPr>
        <p:grpSpPr>
          <a:xfrm>
            <a:off x="5376513" y="1863898"/>
            <a:ext cx="3054263" cy="2752971"/>
            <a:chOff x="719453" y="1917063"/>
            <a:chExt cx="2009119" cy="1810927"/>
          </a:xfrm>
        </p:grpSpPr>
        <p:grpSp>
          <p:nvGrpSpPr>
            <p:cNvPr id="1858" name="Google Shape;1858;p70"/>
            <p:cNvGrpSpPr/>
            <p:nvPr/>
          </p:nvGrpSpPr>
          <p:grpSpPr>
            <a:xfrm>
              <a:off x="719453" y="1917063"/>
              <a:ext cx="2009119" cy="1810927"/>
              <a:chOff x="1176453" y="2806175"/>
              <a:chExt cx="2009119" cy="1810927"/>
            </a:xfrm>
          </p:grpSpPr>
          <p:sp>
            <p:nvSpPr>
              <p:cNvPr id="1859" name="Google Shape;1859;p70"/>
              <p:cNvSpPr/>
              <p:nvPr/>
            </p:nvSpPr>
            <p:spPr>
              <a:xfrm>
                <a:off x="2575699" y="3610849"/>
                <a:ext cx="339386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5922" extrusionOk="0">
                    <a:moveTo>
                      <a:pt x="2601" y="1"/>
                    </a:moveTo>
                    <a:lnTo>
                      <a:pt x="2370" y="598"/>
                    </a:lnTo>
                    <a:cubicBezTo>
                      <a:pt x="2370" y="598"/>
                      <a:pt x="829" y="616"/>
                      <a:pt x="707" y="714"/>
                    </a:cubicBezTo>
                    <a:cubicBezTo>
                      <a:pt x="585" y="811"/>
                      <a:pt x="13" y="4033"/>
                      <a:pt x="7" y="4155"/>
                    </a:cubicBezTo>
                    <a:cubicBezTo>
                      <a:pt x="1" y="4277"/>
                      <a:pt x="530" y="5568"/>
                      <a:pt x="1213" y="5866"/>
                    </a:cubicBezTo>
                    <a:lnTo>
                      <a:pt x="1219" y="5873"/>
                    </a:lnTo>
                    <a:cubicBezTo>
                      <a:pt x="1328" y="5907"/>
                      <a:pt x="1449" y="5922"/>
                      <a:pt x="1578" y="5922"/>
                    </a:cubicBezTo>
                    <a:cubicBezTo>
                      <a:pt x="2286" y="5922"/>
                      <a:pt x="3192" y="5469"/>
                      <a:pt x="3259" y="5391"/>
                    </a:cubicBezTo>
                    <a:cubicBezTo>
                      <a:pt x="3338" y="5294"/>
                      <a:pt x="5044" y="2504"/>
                      <a:pt x="5019" y="2352"/>
                    </a:cubicBezTo>
                    <a:cubicBezTo>
                      <a:pt x="4995" y="2200"/>
                      <a:pt x="3850" y="1158"/>
                      <a:pt x="3850" y="1158"/>
                    </a:cubicBezTo>
                    <a:lnTo>
                      <a:pt x="4075" y="561"/>
                    </a:lnTo>
                    <a:lnTo>
                      <a:pt x="26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70"/>
              <p:cNvSpPr/>
              <p:nvPr/>
            </p:nvSpPr>
            <p:spPr>
              <a:xfrm>
                <a:off x="2575699" y="3651422"/>
                <a:ext cx="339386" cy="357889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5319" extrusionOk="0">
                    <a:moveTo>
                      <a:pt x="2041" y="1"/>
                    </a:moveTo>
                    <a:cubicBezTo>
                      <a:pt x="1584" y="13"/>
                      <a:pt x="792" y="44"/>
                      <a:pt x="707" y="111"/>
                    </a:cubicBezTo>
                    <a:cubicBezTo>
                      <a:pt x="585" y="208"/>
                      <a:pt x="13" y="3430"/>
                      <a:pt x="7" y="3552"/>
                    </a:cubicBezTo>
                    <a:cubicBezTo>
                      <a:pt x="1" y="3674"/>
                      <a:pt x="530" y="4965"/>
                      <a:pt x="1213" y="5263"/>
                    </a:cubicBezTo>
                    <a:lnTo>
                      <a:pt x="1219" y="5270"/>
                    </a:lnTo>
                    <a:cubicBezTo>
                      <a:pt x="1328" y="5304"/>
                      <a:pt x="1449" y="5319"/>
                      <a:pt x="1578" y="5319"/>
                    </a:cubicBezTo>
                    <a:cubicBezTo>
                      <a:pt x="2286" y="5319"/>
                      <a:pt x="3192" y="4866"/>
                      <a:pt x="3259" y="4788"/>
                    </a:cubicBezTo>
                    <a:cubicBezTo>
                      <a:pt x="3338" y="4691"/>
                      <a:pt x="5044" y="1901"/>
                      <a:pt x="5019" y="1749"/>
                    </a:cubicBezTo>
                    <a:cubicBezTo>
                      <a:pt x="5001" y="1639"/>
                      <a:pt x="4447" y="1109"/>
                      <a:pt x="4106" y="793"/>
                    </a:cubicBezTo>
                    <a:cubicBezTo>
                      <a:pt x="3917" y="872"/>
                      <a:pt x="3710" y="915"/>
                      <a:pt x="3491" y="915"/>
                    </a:cubicBezTo>
                    <a:cubicBezTo>
                      <a:pt x="2851" y="915"/>
                      <a:pt x="2303" y="543"/>
                      <a:pt x="2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70"/>
              <p:cNvSpPr/>
              <p:nvPr/>
            </p:nvSpPr>
            <p:spPr>
              <a:xfrm>
                <a:off x="2694996" y="3649807"/>
                <a:ext cx="168885" cy="81751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15" extrusionOk="0">
                    <a:moveTo>
                      <a:pt x="268" y="1"/>
                    </a:moveTo>
                    <a:cubicBezTo>
                      <a:pt x="189" y="7"/>
                      <a:pt x="104" y="13"/>
                      <a:pt x="0" y="25"/>
                    </a:cubicBezTo>
                    <a:cubicBezTo>
                      <a:pt x="0" y="25"/>
                      <a:pt x="207" y="786"/>
                      <a:pt x="1011" y="1103"/>
                    </a:cubicBezTo>
                    <a:cubicBezTo>
                      <a:pt x="1223" y="1185"/>
                      <a:pt x="1427" y="1215"/>
                      <a:pt x="1613" y="1215"/>
                    </a:cubicBezTo>
                    <a:cubicBezTo>
                      <a:pt x="2081" y="1215"/>
                      <a:pt x="2435" y="1025"/>
                      <a:pt x="2509" y="981"/>
                    </a:cubicBezTo>
                    <a:cubicBezTo>
                      <a:pt x="2449" y="926"/>
                      <a:pt x="2394" y="859"/>
                      <a:pt x="2339" y="805"/>
                    </a:cubicBezTo>
                    <a:cubicBezTo>
                      <a:pt x="2150" y="884"/>
                      <a:pt x="1937" y="939"/>
                      <a:pt x="1718" y="939"/>
                    </a:cubicBezTo>
                    <a:cubicBezTo>
                      <a:pt x="1078" y="939"/>
                      <a:pt x="530" y="543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70"/>
              <p:cNvSpPr/>
              <p:nvPr/>
            </p:nvSpPr>
            <p:spPr>
              <a:xfrm>
                <a:off x="3029809" y="3298509"/>
                <a:ext cx="103753" cy="13006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933" extrusionOk="0">
                    <a:moveTo>
                      <a:pt x="1061" y="1"/>
                    </a:moveTo>
                    <a:cubicBezTo>
                      <a:pt x="957" y="1"/>
                      <a:pt x="969" y="1031"/>
                      <a:pt x="969" y="1031"/>
                    </a:cubicBezTo>
                    <a:cubicBezTo>
                      <a:pt x="969" y="1031"/>
                      <a:pt x="798" y="87"/>
                      <a:pt x="737" y="69"/>
                    </a:cubicBezTo>
                    <a:cubicBezTo>
                      <a:pt x="737" y="69"/>
                      <a:pt x="737" y="68"/>
                      <a:pt x="736" y="68"/>
                    </a:cubicBezTo>
                    <a:cubicBezTo>
                      <a:pt x="671" y="68"/>
                      <a:pt x="689" y="1074"/>
                      <a:pt x="689" y="1074"/>
                    </a:cubicBezTo>
                    <a:cubicBezTo>
                      <a:pt x="689" y="1074"/>
                      <a:pt x="433" y="257"/>
                      <a:pt x="335" y="245"/>
                    </a:cubicBezTo>
                    <a:cubicBezTo>
                      <a:pt x="335" y="245"/>
                      <a:pt x="334" y="245"/>
                      <a:pt x="334" y="245"/>
                    </a:cubicBezTo>
                    <a:cubicBezTo>
                      <a:pt x="253" y="245"/>
                      <a:pt x="457" y="1240"/>
                      <a:pt x="512" y="1500"/>
                    </a:cubicBezTo>
                    <a:cubicBezTo>
                      <a:pt x="409" y="1424"/>
                      <a:pt x="140" y="1236"/>
                      <a:pt x="71" y="1236"/>
                    </a:cubicBezTo>
                    <a:cubicBezTo>
                      <a:pt x="62" y="1236"/>
                      <a:pt x="57" y="1238"/>
                      <a:pt x="55" y="1244"/>
                    </a:cubicBezTo>
                    <a:cubicBezTo>
                      <a:pt x="0" y="1415"/>
                      <a:pt x="634" y="1932"/>
                      <a:pt x="634" y="1932"/>
                    </a:cubicBezTo>
                    <a:lnTo>
                      <a:pt x="1212" y="1841"/>
                    </a:lnTo>
                    <a:lnTo>
                      <a:pt x="1225" y="1835"/>
                    </a:lnTo>
                    <a:lnTo>
                      <a:pt x="1279" y="1829"/>
                    </a:lnTo>
                    <a:lnTo>
                      <a:pt x="1541" y="1780"/>
                    </a:lnTo>
                    <a:cubicBezTo>
                      <a:pt x="1541" y="1780"/>
                      <a:pt x="1505" y="397"/>
                      <a:pt x="1432" y="373"/>
                    </a:cubicBezTo>
                    <a:cubicBezTo>
                      <a:pt x="1430" y="373"/>
                      <a:pt x="1429" y="372"/>
                      <a:pt x="1427" y="372"/>
                    </a:cubicBezTo>
                    <a:cubicBezTo>
                      <a:pt x="1349" y="372"/>
                      <a:pt x="1261" y="994"/>
                      <a:pt x="1261" y="994"/>
                    </a:cubicBezTo>
                    <a:cubicBezTo>
                      <a:pt x="1261" y="994"/>
                      <a:pt x="1176" y="32"/>
                      <a:pt x="1066" y="2"/>
                    </a:cubicBezTo>
                    <a:cubicBezTo>
                      <a:pt x="1064" y="1"/>
                      <a:pt x="1063" y="1"/>
                      <a:pt x="1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70"/>
              <p:cNvSpPr/>
              <p:nvPr/>
            </p:nvSpPr>
            <p:spPr>
              <a:xfrm>
                <a:off x="2868728" y="3417403"/>
                <a:ext cx="316845" cy="40297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5989" extrusionOk="0">
                    <a:moveTo>
                      <a:pt x="3929" y="1"/>
                    </a:moveTo>
                    <a:lnTo>
                      <a:pt x="3028" y="165"/>
                    </a:lnTo>
                    <a:cubicBezTo>
                      <a:pt x="3028" y="165"/>
                      <a:pt x="3137" y="3077"/>
                      <a:pt x="3083" y="3308"/>
                    </a:cubicBezTo>
                    <a:cubicBezTo>
                      <a:pt x="3028" y="3540"/>
                      <a:pt x="1" y="4551"/>
                      <a:pt x="1" y="4551"/>
                    </a:cubicBezTo>
                    <a:lnTo>
                      <a:pt x="403" y="5988"/>
                    </a:lnTo>
                    <a:cubicBezTo>
                      <a:pt x="403" y="5988"/>
                      <a:pt x="4057" y="4740"/>
                      <a:pt x="4380" y="4380"/>
                    </a:cubicBezTo>
                    <a:cubicBezTo>
                      <a:pt x="4709" y="4021"/>
                      <a:pt x="3929" y="1"/>
                      <a:pt x="3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0"/>
              <p:cNvSpPr/>
              <p:nvPr/>
            </p:nvSpPr>
            <p:spPr>
              <a:xfrm>
                <a:off x="2860115" y="3679345"/>
                <a:ext cx="139818" cy="150853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2242" extrusionOk="0">
                    <a:moveTo>
                      <a:pt x="1511" y="0"/>
                    </a:moveTo>
                    <a:lnTo>
                      <a:pt x="1" y="573"/>
                    </a:lnTo>
                    <a:lnTo>
                      <a:pt x="317" y="2242"/>
                    </a:lnTo>
                    <a:lnTo>
                      <a:pt x="2078" y="1821"/>
                    </a:lnTo>
                    <a:lnTo>
                      <a:pt x="15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0"/>
              <p:cNvSpPr/>
              <p:nvPr/>
            </p:nvSpPr>
            <p:spPr>
              <a:xfrm>
                <a:off x="2935542" y="3677663"/>
                <a:ext cx="66881" cy="13531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011" extrusionOk="0">
                    <a:moveTo>
                      <a:pt x="396" y="1"/>
                    </a:moveTo>
                    <a:lnTo>
                      <a:pt x="0" y="98"/>
                    </a:lnTo>
                    <a:lnTo>
                      <a:pt x="713" y="2011"/>
                    </a:lnTo>
                    <a:lnTo>
                      <a:pt x="993" y="1901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0"/>
              <p:cNvSpPr/>
              <p:nvPr/>
            </p:nvSpPr>
            <p:spPr>
              <a:xfrm>
                <a:off x="2428546" y="3717025"/>
                <a:ext cx="165656" cy="10213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18" extrusionOk="0">
                    <a:moveTo>
                      <a:pt x="1609" y="0"/>
                    </a:moveTo>
                    <a:cubicBezTo>
                      <a:pt x="793" y="689"/>
                      <a:pt x="1" y="1517"/>
                      <a:pt x="1" y="1517"/>
                    </a:cubicBezTo>
                    <a:lnTo>
                      <a:pt x="427" y="1426"/>
                    </a:lnTo>
                    <a:lnTo>
                      <a:pt x="2462" y="902"/>
                    </a:lnTo>
                    <a:cubicBezTo>
                      <a:pt x="2352" y="798"/>
                      <a:pt x="2255" y="695"/>
                      <a:pt x="2151" y="585"/>
                    </a:cubicBezTo>
                    <a:cubicBezTo>
                      <a:pt x="2017" y="445"/>
                      <a:pt x="1883" y="311"/>
                      <a:pt x="1749" y="165"/>
                    </a:cubicBezTo>
                    <a:cubicBezTo>
                      <a:pt x="1700" y="116"/>
                      <a:pt x="1658" y="55"/>
                      <a:pt x="1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>
                <a:off x="2519583" y="3655123"/>
                <a:ext cx="174201" cy="12589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871" extrusionOk="0">
                    <a:moveTo>
                      <a:pt x="1778" y="0"/>
                    </a:moveTo>
                    <a:cubicBezTo>
                      <a:pt x="1405" y="0"/>
                      <a:pt x="635" y="345"/>
                      <a:pt x="0" y="890"/>
                    </a:cubicBezTo>
                    <a:lnTo>
                      <a:pt x="914" y="1871"/>
                    </a:lnTo>
                    <a:lnTo>
                      <a:pt x="1230" y="1791"/>
                    </a:lnTo>
                    <a:cubicBezTo>
                      <a:pt x="1230" y="1791"/>
                      <a:pt x="2589" y="31"/>
                      <a:pt x="1797" y="1"/>
                    </a:cubicBezTo>
                    <a:cubicBezTo>
                      <a:pt x="1791" y="0"/>
                      <a:pt x="1784" y="0"/>
                      <a:pt x="1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0"/>
              <p:cNvSpPr/>
              <p:nvPr/>
            </p:nvSpPr>
            <p:spPr>
              <a:xfrm>
                <a:off x="2515075" y="3695292"/>
                <a:ext cx="58202" cy="6318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939" extrusionOk="0">
                    <a:moveTo>
                      <a:pt x="189" y="1"/>
                    </a:moveTo>
                    <a:lnTo>
                      <a:pt x="0" y="269"/>
                    </a:lnTo>
                    <a:lnTo>
                      <a:pt x="634" y="939"/>
                    </a:lnTo>
                    <a:lnTo>
                      <a:pt x="865" y="829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2621184" y="3342851"/>
                <a:ext cx="421002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4668" extrusionOk="0">
                    <a:moveTo>
                      <a:pt x="2905" y="0"/>
                    </a:moveTo>
                    <a:cubicBezTo>
                      <a:pt x="2297" y="0"/>
                      <a:pt x="1593" y="206"/>
                      <a:pt x="1085" y="993"/>
                    </a:cubicBezTo>
                    <a:cubicBezTo>
                      <a:pt x="1" y="2650"/>
                      <a:pt x="1274" y="3874"/>
                      <a:pt x="2626" y="4392"/>
                    </a:cubicBezTo>
                    <a:cubicBezTo>
                      <a:pt x="2632" y="4392"/>
                      <a:pt x="2632" y="4398"/>
                      <a:pt x="2632" y="4398"/>
                    </a:cubicBezTo>
                    <a:lnTo>
                      <a:pt x="2638" y="4398"/>
                    </a:lnTo>
                    <a:cubicBezTo>
                      <a:pt x="3078" y="4563"/>
                      <a:pt x="3559" y="4667"/>
                      <a:pt x="4018" y="4667"/>
                    </a:cubicBezTo>
                    <a:cubicBezTo>
                      <a:pt x="4985" y="4667"/>
                      <a:pt x="5857" y="4206"/>
                      <a:pt x="6055" y="2881"/>
                    </a:cubicBezTo>
                    <a:cubicBezTo>
                      <a:pt x="6256" y="1554"/>
                      <a:pt x="5263" y="810"/>
                      <a:pt x="4581" y="451"/>
                    </a:cubicBezTo>
                    <a:cubicBezTo>
                      <a:pt x="4240" y="274"/>
                      <a:pt x="3881" y="134"/>
                      <a:pt x="3503" y="61"/>
                    </a:cubicBezTo>
                    <a:cubicBezTo>
                      <a:pt x="3324" y="26"/>
                      <a:pt x="3121" y="0"/>
                      <a:pt x="2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2616676" y="3394660"/>
                <a:ext cx="70111" cy="8141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210" extrusionOk="0">
                    <a:moveTo>
                      <a:pt x="673" y="0"/>
                    </a:moveTo>
                    <a:cubicBezTo>
                      <a:pt x="634" y="0"/>
                      <a:pt x="591" y="5"/>
                      <a:pt x="543" y="16"/>
                    </a:cubicBezTo>
                    <a:cubicBezTo>
                      <a:pt x="37" y="126"/>
                      <a:pt x="1" y="924"/>
                      <a:pt x="768" y="1210"/>
                    </a:cubicBezTo>
                    <a:lnTo>
                      <a:pt x="1012" y="449"/>
                    </a:lnTo>
                    <a:cubicBezTo>
                      <a:pt x="1012" y="449"/>
                      <a:pt x="1042" y="0"/>
                      <a:pt x="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0"/>
              <p:cNvSpPr/>
              <p:nvPr/>
            </p:nvSpPr>
            <p:spPr>
              <a:xfrm>
                <a:off x="3003568" y="3540939"/>
                <a:ext cx="81617" cy="6768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006" extrusionOk="0">
                    <a:moveTo>
                      <a:pt x="667" y="0"/>
                    </a:moveTo>
                    <a:cubicBezTo>
                      <a:pt x="475" y="0"/>
                      <a:pt x="323" y="193"/>
                      <a:pt x="323" y="193"/>
                    </a:cubicBezTo>
                    <a:lnTo>
                      <a:pt x="0" y="930"/>
                    </a:lnTo>
                    <a:cubicBezTo>
                      <a:pt x="138" y="983"/>
                      <a:pt x="268" y="1006"/>
                      <a:pt x="385" y="1006"/>
                    </a:cubicBezTo>
                    <a:cubicBezTo>
                      <a:pt x="921" y="1006"/>
                      <a:pt x="1213" y="526"/>
                      <a:pt x="963" y="181"/>
                    </a:cubicBezTo>
                    <a:cubicBezTo>
                      <a:pt x="863" y="46"/>
                      <a:pt x="760" y="0"/>
                      <a:pt x="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0"/>
              <p:cNvSpPr/>
              <p:nvPr/>
            </p:nvSpPr>
            <p:spPr>
              <a:xfrm>
                <a:off x="2716259" y="3408656"/>
                <a:ext cx="102542" cy="90566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46" extrusionOk="0">
                    <a:moveTo>
                      <a:pt x="760" y="1"/>
                    </a:moveTo>
                    <a:cubicBezTo>
                      <a:pt x="488" y="1"/>
                      <a:pt x="232" y="167"/>
                      <a:pt x="129" y="435"/>
                    </a:cubicBezTo>
                    <a:cubicBezTo>
                      <a:pt x="1" y="783"/>
                      <a:pt x="171" y="1172"/>
                      <a:pt x="518" y="1300"/>
                    </a:cubicBezTo>
                    <a:cubicBezTo>
                      <a:pt x="597" y="1331"/>
                      <a:pt x="679" y="1345"/>
                      <a:pt x="758" y="1345"/>
                    </a:cubicBezTo>
                    <a:cubicBezTo>
                      <a:pt x="1030" y="1345"/>
                      <a:pt x="1286" y="1179"/>
                      <a:pt x="1389" y="911"/>
                    </a:cubicBezTo>
                    <a:cubicBezTo>
                      <a:pt x="1523" y="563"/>
                      <a:pt x="1347" y="174"/>
                      <a:pt x="1000" y="46"/>
                    </a:cubicBezTo>
                    <a:cubicBezTo>
                      <a:pt x="921" y="15"/>
                      <a:pt x="840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70"/>
              <p:cNvSpPr/>
              <p:nvPr/>
            </p:nvSpPr>
            <p:spPr>
              <a:xfrm>
                <a:off x="2734695" y="3424939"/>
                <a:ext cx="6567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62" extrusionOk="0">
                    <a:moveTo>
                      <a:pt x="484" y="0"/>
                    </a:moveTo>
                    <a:cubicBezTo>
                      <a:pt x="309" y="0"/>
                      <a:pt x="146" y="105"/>
                      <a:pt x="80" y="279"/>
                    </a:cubicBezTo>
                    <a:cubicBezTo>
                      <a:pt x="1" y="504"/>
                      <a:pt x="110" y="748"/>
                      <a:pt x="330" y="833"/>
                    </a:cubicBezTo>
                    <a:cubicBezTo>
                      <a:pt x="381" y="853"/>
                      <a:pt x="434" y="862"/>
                      <a:pt x="486" y="862"/>
                    </a:cubicBezTo>
                    <a:cubicBezTo>
                      <a:pt x="661" y="862"/>
                      <a:pt x="824" y="757"/>
                      <a:pt x="890" y="583"/>
                    </a:cubicBezTo>
                    <a:cubicBezTo>
                      <a:pt x="975" y="364"/>
                      <a:pt x="860" y="114"/>
                      <a:pt x="640" y="29"/>
                    </a:cubicBezTo>
                    <a:cubicBezTo>
                      <a:pt x="589" y="9"/>
                      <a:pt x="536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70"/>
              <p:cNvSpPr/>
              <p:nvPr/>
            </p:nvSpPr>
            <p:spPr>
              <a:xfrm>
                <a:off x="2892883" y="3475874"/>
                <a:ext cx="102542" cy="90566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46" extrusionOk="0">
                    <a:moveTo>
                      <a:pt x="764" y="1"/>
                    </a:moveTo>
                    <a:cubicBezTo>
                      <a:pt x="491" y="1"/>
                      <a:pt x="238" y="167"/>
                      <a:pt x="135" y="435"/>
                    </a:cubicBezTo>
                    <a:cubicBezTo>
                      <a:pt x="1" y="783"/>
                      <a:pt x="178" y="1172"/>
                      <a:pt x="525" y="1300"/>
                    </a:cubicBezTo>
                    <a:cubicBezTo>
                      <a:pt x="604" y="1331"/>
                      <a:pt x="685" y="1345"/>
                      <a:pt x="765" y="1345"/>
                    </a:cubicBezTo>
                    <a:cubicBezTo>
                      <a:pt x="1036" y="1345"/>
                      <a:pt x="1292" y="1179"/>
                      <a:pt x="1396" y="910"/>
                    </a:cubicBezTo>
                    <a:cubicBezTo>
                      <a:pt x="1524" y="563"/>
                      <a:pt x="1353" y="173"/>
                      <a:pt x="1006" y="46"/>
                    </a:cubicBezTo>
                    <a:cubicBezTo>
                      <a:pt x="926" y="15"/>
                      <a:pt x="844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70"/>
              <p:cNvSpPr/>
              <p:nvPr/>
            </p:nvSpPr>
            <p:spPr>
              <a:xfrm>
                <a:off x="2911387" y="3492157"/>
                <a:ext cx="65603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862" extrusionOk="0">
                    <a:moveTo>
                      <a:pt x="486" y="0"/>
                    </a:moveTo>
                    <a:cubicBezTo>
                      <a:pt x="314" y="0"/>
                      <a:pt x="151" y="105"/>
                      <a:pt x="85" y="279"/>
                    </a:cubicBezTo>
                    <a:cubicBezTo>
                      <a:pt x="0" y="498"/>
                      <a:pt x="116" y="748"/>
                      <a:pt x="335" y="833"/>
                    </a:cubicBezTo>
                    <a:cubicBezTo>
                      <a:pt x="387" y="853"/>
                      <a:pt x="440" y="862"/>
                      <a:pt x="492" y="862"/>
                    </a:cubicBezTo>
                    <a:cubicBezTo>
                      <a:pt x="666" y="862"/>
                      <a:pt x="828" y="757"/>
                      <a:pt x="889" y="583"/>
                    </a:cubicBezTo>
                    <a:cubicBezTo>
                      <a:pt x="975" y="364"/>
                      <a:pt x="865" y="114"/>
                      <a:pt x="640" y="29"/>
                    </a:cubicBezTo>
                    <a:cubicBezTo>
                      <a:pt x="589" y="9"/>
                      <a:pt x="53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70"/>
              <p:cNvSpPr/>
              <p:nvPr/>
            </p:nvSpPr>
            <p:spPr>
              <a:xfrm>
                <a:off x="2803595" y="3583127"/>
                <a:ext cx="26241" cy="1224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2" extrusionOk="0">
                    <a:moveTo>
                      <a:pt x="225" y="0"/>
                    </a:moveTo>
                    <a:cubicBezTo>
                      <a:pt x="201" y="0"/>
                      <a:pt x="177" y="4"/>
                      <a:pt x="152" y="11"/>
                    </a:cubicBezTo>
                    <a:cubicBezTo>
                      <a:pt x="79" y="29"/>
                      <a:pt x="18" y="90"/>
                      <a:pt x="0" y="169"/>
                    </a:cubicBezTo>
                    <a:cubicBezTo>
                      <a:pt x="0" y="175"/>
                      <a:pt x="0" y="181"/>
                      <a:pt x="6" y="181"/>
                    </a:cubicBezTo>
                    <a:cubicBezTo>
                      <a:pt x="12" y="181"/>
                      <a:pt x="18" y="181"/>
                      <a:pt x="18" y="175"/>
                    </a:cubicBezTo>
                    <a:cubicBezTo>
                      <a:pt x="37" y="102"/>
                      <a:pt x="91" y="47"/>
                      <a:pt x="158" y="29"/>
                    </a:cubicBezTo>
                    <a:cubicBezTo>
                      <a:pt x="182" y="22"/>
                      <a:pt x="205" y="19"/>
                      <a:pt x="227" y="19"/>
                    </a:cubicBezTo>
                    <a:cubicBezTo>
                      <a:pt x="282" y="19"/>
                      <a:pt x="333" y="39"/>
                      <a:pt x="372" y="78"/>
                    </a:cubicBezTo>
                    <a:cubicBezTo>
                      <a:pt x="375" y="81"/>
                      <a:pt x="378" y="82"/>
                      <a:pt x="380" y="82"/>
                    </a:cubicBezTo>
                    <a:cubicBezTo>
                      <a:pt x="382" y="82"/>
                      <a:pt x="384" y="81"/>
                      <a:pt x="384" y="78"/>
                    </a:cubicBezTo>
                    <a:cubicBezTo>
                      <a:pt x="390" y="78"/>
                      <a:pt x="390" y="72"/>
                      <a:pt x="384" y="66"/>
                    </a:cubicBezTo>
                    <a:cubicBezTo>
                      <a:pt x="340" y="22"/>
                      <a:pt x="284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70"/>
              <p:cNvSpPr/>
              <p:nvPr/>
            </p:nvSpPr>
            <p:spPr>
              <a:xfrm>
                <a:off x="2820753" y="3475605"/>
                <a:ext cx="2153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70"/>
              <p:cNvSpPr/>
              <p:nvPr/>
            </p:nvSpPr>
            <p:spPr>
              <a:xfrm>
                <a:off x="2855203" y="3466589"/>
                <a:ext cx="2153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70"/>
              <p:cNvSpPr/>
              <p:nvPr/>
            </p:nvSpPr>
            <p:spPr>
              <a:xfrm>
                <a:off x="2875322" y="3502250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0" y="25"/>
                      <a:pt x="30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70"/>
              <p:cNvSpPr/>
              <p:nvPr/>
            </p:nvSpPr>
            <p:spPr>
              <a:xfrm>
                <a:off x="2874851" y="3476480"/>
                <a:ext cx="2153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4"/>
                      <a:pt x="13" y="24"/>
                    </a:cubicBezTo>
                    <a:cubicBezTo>
                      <a:pt x="31" y="24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70"/>
              <p:cNvSpPr/>
              <p:nvPr/>
            </p:nvSpPr>
            <p:spPr>
              <a:xfrm>
                <a:off x="2856414" y="3483814"/>
                <a:ext cx="2153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70"/>
              <p:cNvSpPr/>
              <p:nvPr/>
            </p:nvSpPr>
            <p:spPr>
              <a:xfrm>
                <a:off x="2866709" y="3465377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1" y="25"/>
                      <a:pt x="31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70"/>
              <p:cNvSpPr/>
              <p:nvPr/>
            </p:nvSpPr>
            <p:spPr>
              <a:xfrm>
                <a:off x="2835556" y="3462955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4"/>
                      <a:pt x="18" y="24"/>
                    </a:cubicBezTo>
                    <a:cubicBezTo>
                      <a:pt x="31" y="24"/>
                      <a:pt x="31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70"/>
              <p:cNvSpPr/>
              <p:nvPr/>
            </p:nvSpPr>
            <p:spPr>
              <a:xfrm>
                <a:off x="2837978" y="3480113"/>
                <a:ext cx="2153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70"/>
              <p:cNvSpPr/>
              <p:nvPr/>
            </p:nvSpPr>
            <p:spPr>
              <a:xfrm>
                <a:off x="2817523" y="3460466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5"/>
                      <a:pt x="18" y="25"/>
                    </a:cubicBezTo>
                    <a:cubicBezTo>
                      <a:pt x="31" y="25"/>
                      <a:pt x="31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70"/>
              <p:cNvSpPr/>
              <p:nvPr/>
            </p:nvSpPr>
            <p:spPr>
              <a:xfrm>
                <a:off x="2885953" y="3486707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3" y="0"/>
                    </a:moveTo>
                    <a:cubicBezTo>
                      <a:pt x="0" y="0"/>
                      <a:pt x="0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70"/>
              <p:cNvSpPr/>
              <p:nvPr/>
            </p:nvSpPr>
            <p:spPr>
              <a:xfrm>
                <a:off x="2893354" y="3502654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0" y="25"/>
                      <a:pt x="30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70"/>
              <p:cNvSpPr/>
              <p:nvPr/>
            </p:nvSpPr>
            <p:spPr>
              <a:xfrm>
                <a:off x="2871621" y="3488322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70"/>
              <p:cNvSpPr/>
              <p:nvPr/>
            </p:nvSpPr>
            <p:spPr>
              <a:xfrm>
                <a:off x="2844976" y="3472375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31" y="24"/>
                      <a:pt x="31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70"/>
              <p:cNvSpPr/>
              <p:nvPr/>
            </p:nvSpPr>
            <p:spPr>
              <a:xfrm>
                <a:off x="2826136" y="3469886"/>
                <a:ext cx="2490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25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7" y="25"/>
                      <a:pt x="37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70"/>
              <p:cNvSpPr/>
              <p:nvPr/>
            </p:nvSpPr>
            <p:spPr>
              <a:xfrm>
                <a:off x="2827751" y="3484621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3" y="1"/>
                    </a:moveTo>
                    <a:cubicBezTo>
                      <a:pt x="0" y="1"/>
                      <a:pt x="0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70"/>
              <p:cNvSpPr/>
              <p:nvPr/>
            </p:nvSpPr>
            <p:spPr>
              <a:xfrm>
                <a:off x="2863008" y="3474797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70"/>
              <p:cNvSpPr/>
              <p:nvPr/>
            </p:nvSpPr>
            <p:spPr>
              <a:xfrm>
                <a:off x="2880637" y="3492426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70"/>
              <p:cNvSpPr/>
              <p:nvPr/>
            </p:nvSpPr>
            <p:spPr>
              <a:xfrm>
                <a:off x="2884338" y="3510055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0"/>
                    </a:moveTo>
                    <a:cubicBezTo>
                      <a:pt x="0" y="0"/>
                      <a:pt x="0" y="25"/>
                      <a:pt x="12" y="25"/>
                    </a:cubicBezTo>
                    <a:cubicBezTo>
                      <a:pt x="30" y="25"/>
                      <a:pt x="30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70"/>
              <p:cNvSpPr/>
              <p:nvPr/>
            </p:nvSpPr>
            <p:spPr>
              <a:xfrm>
                <a:off x="2887568" y="3497742"/>
                <a:ext cx="2153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70"/>
              <p:cNvSpPr/>
              <p:nvPr/>
            </p:nvSpPr>
            <p:spPr>
              <a:xfrm>
                <a:off x="2814630" y="3483006"/>
                <a:ext cx="2153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70"/>
              <p:cNvSpPr/>
              <p:nvPr/>
            </p:nvSpPr>
            <p:spPr>
              <a:xfrm>
                <a:off x="2836767" y="3470693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3" y="1"/>
                    </a:moveTo>
                    <a:cubicBezTo>
                      <a:pt x="0" y="1"/>
                      <a:pt x="0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70"/>
              <p:cNvSpPr/>
              <p:nvPr/>
            </p:nvSpPr>
            <p:spPr>
              <a:xfrm>
                <a:off x="2853588" y="3474394"/>
                <a:ext cx="1682" cy="215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2" extrusionOk="0">
                    <a:moveTo>
                      <a:pt x="18" y="1"/>
                    </a:moveTo>
                    <a:cubicBezTo>
                      <a:pt x="12" y="1"/>
                      <a:pt x="12" y="1"/>
                      <a:pt x="6" y="7"/>
                    </a:cubicBezTo>
                    <a:cubicBezTo>
                      <a:pt x="6" y="7"/>
                      <a:pt x="6" y="13"/>
                      <a:pt x="0" y="13"/>
                    </a:cubicBezTo>
                    <a:cubicBezTo>
                      <a:pt x="0" y="13"/>
                      <a:pt x="0" y="19"/>
                      <a:pt x="0" y="19"/>
                    </a:cubicBezTo>
                    <a:cubicBezTo>
                      <a:pt x="0" y="19"/>
                      <a:pt x="0" y="25"/>
                      <a:pt x="6" y="25"/>
                    </a:cubicBezTo>
                    <a:cubicBezTo>
                      <a:pt x="6" y="25"/>
                      <a:pt x="6" y="31"/>
                      <a:pt x="12" y="31"/>
                    </a:cubicBezTo>
                    <a:cubicBezTo>
                      <a:pt x="12" y="31"/>
                      <a:pt x="18" y="31"/>
                      <a:pt x="18" y="25"/>
                    </a:cubicBezTo>
                    <a:lnTo>
                      <a:pt x="25" y="25"/>
                    </a:lnTo>
                    <a:cubicBezTo>
                      <a:pt x="25" y="25"/>
                      <a:pt x="25" y="25"/>
                      <a:pt x="25" y="19"/>
                    </a:cubicBezTo>
                    <a:cubicBezTo>
                      <a:pt x="25" y="19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7"/>
                    </a:cubicBezTo>
                    <a:cubicBezTo>
                      <a:pt x="25" y="7"/>
                      <a:pt x="18" y="7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70"/>
              <p:cNvSpPr/>
              <p:nvPr/>
            </p:nvSpPr>
            <p:spPr>
              <a:xfrm>
                <a:off x="2813419" y="3470289"/>
                <a:ext cx="2086" cy="17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9" y="1"/>
                    </a:moveTo>
                    <a:cubicBezTo>
                      <a:pt x="0" y="1"/>
                      <a:pt x="0" y="25"/>
                      <a:pt x="19" y="25"/>
                    </a:cubicBezTo>
                    <a:cubicBezTo>
                      <a:pt x="31" y="25"/>
                      <a:pt x="31" y="1"/>
                      <a:pt x="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70"/>
              <p:cNvSpPr/>
              <p:nvPr/>
            </p:nvSpPr>
            <p:spPr>
              <a:xfrm>
                <a:off x="2865027" y="3483006"/>
                <a:ext cx="2153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70"/>
              <p:cNvSpPr/>
              <p:nvPr/>
            </p:nvSpPr>
            <p:spPr>
              <a:xfrm>
                <a:off x="2870813" y="3496127"/>
                <a:ext cx="2086" cy="168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5"/>
                      <a:pt x="18" y="25"/>
                    </a:cubicBezTo>
                    <a:cubicBezTo>
                      <a:pt x="30" y="25"/>
                      <a:pt x="30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70"/>
              <p:cNvSpPr/>
              <p:nvPr/>
            </p:nvSpPr>
            <p:spPr>
              <a:xfrm>
                <a:off x="2831855" y="3492763"/>
                <a:ext cx="28731" cy="2348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49" extrusionOk="0">
                    <a:moveTo>
                      <a:pt x="362" y="0"/>
                    </a:moveTo>
                    <a:cubicBezTo>
                      <a:pt x="295" y="0"/>
                      <a:pt x="53" y="143"/>
                      <a:pt x="6" y="172"/>
                    </a:cubicBezTo>
                    <a:cubicBezTo>
                      <a:pt x="0" y="178"/>
                      <a:pt x="0" y="184"/>
                      <a:pt x="0" y="184"/>
                    </a:cubicBezTo>
                    <a:cubicBezTo>
                      <a:pt x="6" y="190"/>
                      <a:pt x="13" y="190"/>
                      <a:pt x="13" y="190"/>
                    </a:cubicBezTo>
                    <a:cubicBezTo>
                      <a:pt x="128" y="121"/>
                      <a:pt x="315" y="19"/>
                      <a:pt x="360" y="19"/>
                    </a:cubicBezTo>
                    <a:cubicBezTo>
                      <a:pt x="362" y="19"/>
                      <a:pt x="364" y="19"/>
                      <a:pt x="366" y="20"/>
                    </a:cubicBezTo>
                    <a:cubicBezTo>
                      <a:pt x="396" y="26"/>
                      <a:pt x="408" y="190"/>
                      <a:pt x="408" y="343"/>
                    </a:cubicBezTo>
                    <a:cubicBezTo>
                      <a:pt x="408" y="349"/>
                      <a:pt x="415" y="349"/>
                      <a:pt x="421" y="349"/>
                    </a:cubicBezTo>
                    <a:cubicBezTo>
                      <a:pt x="427" y="349"/>
                      <a:pt x="427" y="349"/>
                      <a:pt x="427" y="343"/>
                    </a:cubicBezTo>
                    <a:cubicBezTo>
                      <a:pt x="427" y="264"/>
                      <a:pt x="427" y="14"/>
                      <a:pt x="372" y="2"/>
                    </a:cubicBezTo>
                    <a:cubicBezTo>
                      <a:pt x="369" y="1"/>
                      <a:pt x="366" y="0"/>
                      <a:pt x="3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70"/>
              <p:cNvSpPr/>
              <p:nvPr/>
            </p:nvSpPr>
            <p:spPr>
              <a:xfrm>
                <a:off x="2795386" y="3527280"/>
                <a:ext cx="74215" cy="4844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720" extrusionOk="0">
                    <a:moveTo>
                      <a:pt x="104" y="0"/>
                    </a:moveTo>
                    <a:cubicBezTo>
                      <a:pt x="0" y="274"/>
                      <a:pt x="140" y="579"/>
                      <a:pt x="414" y="682"/>
                    </a:cubicBezTo>
                    <a:cubicBezTo>
                      <a:pt x="478" y="708"/>
                      <a:pt x="543" y="720"/>
                      <a:pt x="607" y="720"/>
                    </a:cubicBezTo>
                    <a:cubicBezTo>
                      <a:pt x="819" y="720"/>
                      <a:pt x="1019" y="588"/>
                      <a:pt x="1103" y="378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70"/>
              <p:cNvSpPr/>
              <p:nvPr/>
            </p:nvSpPr>
            <p:spPr>
              <a:xfrm>
                <a:off x="2804806" y="3555405"/>
                <a:ext cx="52079" cy="2025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01" extrusionOk="0">
                    <a:moveTo>
                      <a:pt x="225" y="0"/>
                    </a:moveTo>
                    <a:cubicBezTo>
                      <a:pt x="149" y="0"/>
                      <a:pt x="73" y="11"/>
                      <a:pt x="0" y="33"/>
                    </a:cubicBezTo>
                    <a:cubicBezTo>
                      <a:pt x="61" y="137"/>
                      <a:pt x="153" y="222"/>
                      <a:pt x="274" y="264"/>
                    </a:cubicBezTo>
                    <a:cubicBezTo>
                      <a:pt x="337" y="289"/>
                      <a:pt x="401" y="300"/>
                      <a:pt x="465" y="300"/>
                    </a:cubicBezTo>
                    <a:cubicBezTo>
                      <a:pt x="576" y="300"/>
                      <a:pt x="685" y="266"/>
                      <a:pt x="774" y="204"/>
                    </a:cubicBezTo>
                    <a:cubicBezTo>
                      <a:pt x="750" y="185"/>
                      <a:pt x="731" y="173"/>
                      <a:pt x="707" y="155"/>
                    </a:cubicBezTo>
                    <a:cubicBezTo>
                      <a:pt x="622" y="100"/>
                      <a:pt x="536" y="51"/>
                      <a:pt x="433" y="27"/>
                    </a:cubicBezTo>
                    <a:cubicBezTo>
                      <a:pt x="365" y="9"/>
                      <a:pt x="29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70"/>
              <p:cNvSpPr/>
              <p:nvPr/>
            </p:nvSpPr>
            <p:spPr>
              <a:xfrm>
                <a:off x="2800298" y="3527280"/>
                <a:ext cx="69304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531" extrusionOk="0">
                    <a:moveTo>
                      <a:pt x="31" y="0"/>
                    </a:moveTo>
                    <a:cubicBezTo>
                      <a:pt x="13" y="55"/>
                      <a:pt x="0" y="116"/>
                      <a:pt x="0" y="171"/>
                    </a:cubicBezTo>
                    <a:lnTo>
                      <a:pt x="274" y="274"/>
                    </a:lnTo>
                    <a:lnTo>
                      <a:pt x="348" y="159"/>
                    </a:lnTo>
                    <a:lnTo>
                      <a:pt x="323" y="299"/>
                    </a:lnTo>
                    <a:lnTo>
                      <a:pt x="938" y="530"/>
                    </a:lnTo>
                    <a:cubicBezTo>
                      <a:pt x="975" y="488"/>
                      <a:pt x="1005" y="433"/>
                      <a:pt x="1030" y="378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70"/>
              <p:cNvSpPr/>
              <p:nvPr/>
            </p:nvSpPr>
            <p:spPr>
              <a:xfrm>
                <a:off x="2685105" y="3307189"/>
                <a:ext cx="383255" cy="262344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3899" extrusionOk="0">
                    <a:moveTo>
                      <a:pt x="3881" y="0"/>
                    </a:moveTo>
                    <a:lnTo>
                      <a:pt x="3881" y="0"/>
                    </a:lnTo>
                    <a:cubicBezTo>
                      <a:pt x="3278" y="80"/>
                      <a:pt x="3345" y="713"/>
                      <a:pt x="3345" y="713"/>
                    </a:cubicBezTo>
                    <a:cubicBezTo>
                      <a:pt x="3265" y="457"/>
                      <a:pt x="3115" y="422"/>
                      <a:pt x="3039" y="422"/>
                    </a:cubicBezTo>
                    <a:cubicBezTo>
                      <a:pt x="3010" y="422"/>
                      <a:pt x="2991" y="427"/>
                      <a:pt x="2991" y="427"/>
                    </a:cubicBezTo>
                    <a:cubicBezTo>
                      <a:pt x="3223" y="512"/>
                      <a:pt x="3235" y="737"/>
                      <a:pt x="3235" y="737"/>
                    </a:cubicBezTo>
                    <a:cubicBezTo>
                      <a:pt x="3235" y="737"/>
                      <a:pt x="3071" y="616"/>
                      <a:pt x="2681" y="549"/>
                    </a:cubicBezTo>
                    <a:cubicBezTo>
                      <a:pt x="2297" y="482"/>
                      <a:pt x="2230" y="287"/>
                      <a:pt x="2230" y="287"/>
                    </a:cubicBezTo>
                    <a:lnTo>
                      <a:pt x="2230" y="287"/>
                    </a:lnTo>
                    <a:cubicBezTo>
                      <a:pt x="2230" y="287"/>
                      <a:pt x="2145" y="427"/>
                      <a:pt x="2364" y="536"/>
                    </a:cubicBezTo>
                    <a:cubicBezTo>
                      <a:pt x="2364" y="536"/>
                      <a:pt x="2118" y="437"/>
                      <a:pt x="1820" y="437"/>
                    </a:cubicBezTo>
                    <a:cubicBezTo>
                      <a:pt x="1797" y="437"/>
                      <a:pt x="1773" y="438"/>
                      <a:pt x="1749" y="439"/>
                    </a:cubicBezTo>
                    <a:cubicBezTo>
                      <a:pt x="1603" y="447"/>
                      <a:pt x="1493" y="466"/>
                      <a:pt x="1409" y="466"/>
                    </a:cubicBezTo>
                    <a:cubicBezTo>
                      <a:pt x="1308" y="466"/>
                      <a:pt x="1244" y="439"/>
                      <a:pt x="1201" y="335"/>
                    </a:cubicBezTo>
                    <a:lnTo>
                      <a:pt x="1201" y="335"/>
                    </a:lnTo>
                    <a:cubicBezTo>
                      <a:pt x="1201" y="336"/>
                      <a:pt x="1128" y="567"/>
                      <a:pt x="1444" y="585"/>
                    </a:cubicBezTo>
                    <a:cubicBezTo>
                      <a:pt x="1444" y="585"/>
                      <a:pt x="1376" y="600"/>
                      <a:pt x="1297" y="600"/>
                    </a:cubicBezTo>
                    <a:cubicBezTo>
                      <a:pt x="1213" y="600"/>
                      <a:pt x="1117" y="584"/>
                      <a:pt x="1073" y="518"/>
                    </a:cubicBezTo>
                    <a:lnTo>
                      <a:pt x="1073" y="518"/>
                    </a:lnTo>
                    <a:cubicBezTo>
                      <a:pt x="1073" y="518"/>
                      <a:pt x="1079" y="618"/>
                      <a:pt x="1183" y="656"/>
                    </a:cubicBezTo>
                    <a:lnTo>
                      <a:pt x="1183" y="656"/>
                    </a:lnTo>
                    <a:cubicBezTo>
                      <a:pt x="1160" y="649"/>
                      <a:pt x="1063" y="619"/>
                      <a:pt x="933" y="619"/>
                    </a:cubicBezTo>
                    <a:cubicBezTo>
                      <a:pt x="827" y="619"/>
                      <a:pt x="700" y="639"/>
                      <a:pt x="573" y="707"/>
                    </a:cubicBezTo>
                    <a:cubicBezTo>
                      <a:pt x="298" y="850"/>
                      <a:pt x="346" y="1024"/>
                      <a:pt x="191" y="1024"/>
                    </a:cubicBezTo>
                    <a:cubicBezTo>
                      <a:pt x="175" y="1024"/>
                      <a:pt x="156" y="1022"/>
                      <a:pt x="135" y="1018"/>
                    </a:cubicBezTo>
                    <a:lnTo>
                      <a:pt x="135" y="1018"/>
                    </a:lnTo>
                    <a:cubicBezTo>
                      <a:pt x="135" y="1018"/>
                      <a:pt x="178" y="1050"/>
                      <a:pt x="250" y="1050"/>
                    </a:cubicBezTo>
                    <a:cubicBezTo>
                      <a:pt x="306" y="1050"/>
                      <a:pt x="380" y="1030"/>
                      <a:pt x="464" y="957"/>
                    </a:cubicBezTo>
                    <a:lnTo>
                      <a:pt x="464" y="957"/>
                    </a:lnTo>
                    <a:cubicBezTo>
                      <a:pt x="464" y="957"/>
                      <a:pt x="62" y="1481"/>
                      <a:pt x="1" y="1742"/>
                    </a:cubicBezTo>
                    <a:cubicBezTo>
                      <a:pt x="61" y="1761"/>
                      <a:pt x="121" y="1769"/>
                      <a:pt x="180" y="1769"/>
                    </a:cubicBezTo>
                    <a:cubicBezTo>
                      <a:pt x="677" y="1769"/>
                      <a:pt x="1134" y="1200"/>
                      <a:pt x="1134" y="1200"/>
                    </a:cubicBezTo>
                    <a:cubicBezTo>
                      <a:pt x="1382" y="1397"/>
                      <a:pt x="1624" y="1458"/>
                      <a:pt x="1831" y="1458"/>
                    </a:cubicBezTo>
                    <a:cubicBezTo>
                      <a:pt x="2182" y="1458"/>
                      <a:pt x="2431" y="1280"/>
                      <a:pt x="2431" y="1280"/>
                    </a:cubicBezTo>
                    <a:lnTo>
                      <a:pt x="2431" y="1280"/>
                    </a:lnTo>
                    <a:cubicBezTo>
                      <a:pt x="2328" y="1554"/>
                      <a:pt x="1798" y="1596"/>
                      <a:pt x="1798" y="1596"/>
                    </a:cubicBezTo>
                    <a:cubicBezTo>
                      <a:pt x="1899" y="1640"/>
                      <a:pt x="1996" y="1657"/>
                      <a:pt x="2086" y="1657"/>
                    </a:cubicBezTo>
                    <a:cubicBezTo>
                      <a:pt x="2394" y="1657"/>
                      <a:pt x="2614" y="1456"/>
                      <a:pt x="2614" y="1456"/>
                    </a:cubicBezTo>
                    <a:lnTo>
                      <a:pt x="2614" y="1456"/>
                    </a:lnTo>
                    <a:cubicBezTo>
                      <a:pt x="2428" y="1967"/>
                      <a:pt x="1871" y="1999"/>
                      <a:pt x="1732" y="1999"/>
                    </a:cubicBezTo>
                    <a:cubicBezTo>
                      <a:pt x="1712" y="1999"/>
                      <a:pt x="1700" y="1998"/>
                      <a:pt x="1700" y="1998"/>
                    </a:cubicBezTo>
                    <a:lnTo>
                      <a:pt x="1700" y="1998"/>
                    </a:lnTo>
                    <a:cubicBezTo>
                      <a:pt x="1898" y="2090"/>
                      <a:pt x="2069" y="2125"/>
                      <a:pt x="2214" y="2125"/>
                    </a:cubicBezTo>
                    <a:cubicBezTo>
                      <a:pt x="2687" y="2125"/>
                      <a:pt x="2894" y="1755"/>
                      <a:pt x="2894" y="1755"/>
                    </a:cubicBezTo>
                    <a:lnTo>
                      <a:pt x="2894" y="1755"/>
                    </a:lnTo>
                    <a:cubicBezTo>
                      <a:pt x="2894" y="1755"/>
                      <a:pt x="2711" y="2650"/>
                      <a:pt x="3594" y="2918"/>
                    </a:cubicBezTo>
                    <a:cubicBezTo>
                      <a:pt x="3594" y="2918"/>
                      <a:pt x="3065" y="2607"/>
                      <a:pt x="3369" y="1791"/>
                    </a:cubicBezTo>
                    <a:lnTo>
                      <a:pt x="3369" y="1791"/>
                    </a:lnTo>
                    <a:cubicBezTo>
                      <a:pt x="3369" y="1791"/>
                      <a:pt x="3339" y="2455"/>
                      <a:pt x="3978" y="2845"/>
                    </a:cubicBezTo>
                    <a:cubicBezTo>
                      <a:pt x="3978" y="2845"/>
                      <a:pt x="3783" y="2449"/>
                      <a:pt x="3917" y="2126"/>
                    </a:cubicBezTo>
                    <a:lnTo>
                      <a:pt x="3917" y="2126"/>
                    </a:lnTo>
                    <a:cubicBezTo>
                      <a:pt x="3917" y="2127"/>
                      <a:pt x="3765" y="2809"/>
                      <a:pt x="4709" y="3344"/>
                    </a:cubicBezTo>
                    <a:cubicBezTo>
                      <a:pt x="4709" y="3344"/>
                      <a:pt x="4569" y="3759"/>
                      <a:pt x="4989" y="3899"/>
                    </a:cubicBezTo>
                    <a:cubicBezTo>
                      <a:pt x="5190" y="3588"/>
                      <a:pt x="5263" y="2894"/>
                      <a:pt x="5263" y="2894"/>
                    </a:cubicBezTo>
                    <a:cubicBezTo>
                      <a:pt x="5417" y="3047"/>
                      <a:pt x="5659" y="3052"/>
                      <a:pt x="5692" y="3052"/>
                    </a:cubicBezTo>
                    <a:cubicBezTo>
                      <a:pt x="5695" y="3052"/>
                      <a:pt x="5696" y="3052"/>
                      <a:pt x="5696" y="3052"/>
                    </a:cubicBezTo>
                    <a:cubicBezTo>
                      <a:pt x="5306" y="2948"/>
                      <a:pt x="5276" y="2632"/>
                      <a:pt x="5202" y="2333"/>
                    </a:cubicBezTo>
                    <a:cubicBezTo>
                      <a:pt x="5129" y="2035"/>
                      <a:pt x="4794" y="1907"/>
                      <a:pt x="4794" y="1907"/>
                    </a:cubicBezTo>
                    <a:lnTo>
                      <a:pt x="4794" y="1907"/>
                    </a:lnTo>
                    <a:cubicBezTo>
                      <a:pt x="4941" y="1925"/>
                      <a:pt x="5148" y="2077"/>
                      <a:pt x="5148" y="2077"/>
                    </a:cubicBezTo>
                    <a:cubicBezTo>
                      <a:pt x="4764" y="1542"/>
                      <a:pt x="4447" y="1462"/>
                      <a:pt x="4447" y="1462"/>
                    </a:cubicBezTo>
                    <a:lnTo>
                      <a:pt x="4447" y="1462"/>
                    </a:lnTo>
                    <a:cubicBezTo>
                      <a:pt x="4452" y="1463"/>
                      <a:pt x="4457" y="1463"/>
                      <a:pt x="4462" y="1463"/>
                    </a:cubicBezTo>
                    <a:cubicBezTo>
                      <a:pt x="4570" y="1463"/>
                      <a:pt x="4648" y="1334"/>
                      <a:pt x="4648" y="1334"/>
                    </a:cubicBezTo>
                    <a:lnTo>
                      <a:pt x="4648" y="1334"/>
                    </a:lnTo>
                    <a:cubicBezTo>
                      <a:pt x="4648" y="1334"/>
                      <a:pt x="4606" y="1346"/>
                      <a:pt x="4541" y="1346"/>
                    </a:cubicBezTo>
                    <a:cubicBezTo>
                      <a:pt x="4450" y="1346"/>
                      <a:pt x="4314" y="1323"/>
                      <a:pt x="4185" y="1213"/>
                    </a:cubicBezTo>
                    <a:cubicBezTo>
                      <a:pt x="3972" y="1030"/>
                      <a:pt x="3789" y="1005"/>
                      <a:pt x="3789" y="1005"/>
                    </a:cubicBezTo>
                    <a:cubicBezTo>
                      <a:pt x="3856" y="981"/>
                      <a:pt x="3893" y="829"/>
                      <a:pt x="3893" y="829"/>
                    </a:cubicBezTo>
                    <a:lnTo>
                      <a:pt x="3893" y="829"/>
                    </a:lnTo>
                    <a:cubicBezTo>
                      <a:pt x="3816" y="895"/>
                      <a:pt x="3748" y="908"/>
                      <a:pt x="3706" y="908"/>
                    </a:cubicBezTo>
                    <a:cubicBezTo>
                      <a:pt x="3678" y="908"/>
                      <a:pt x="3661" y="902"/>
                      <a:pt x="3661" y="902"/>
                    </a:cubicBezTo>
                    <a:cubicBezTo>
                      <a:pt x="3576" y="537"/>
                      <a:pt x="3862" y="366"/>
                      <a:pt x="3862" y="366"/>
                    </a:cubicBezTo>
                    <a:lnTo>
                      <a:pt x="3862" y="366"/>
                    </a:lnTo>
                    <a:cubicBezTo>
                      <a:pt x="3521" y="415"/>
                      <a:pt x="3552" y="750"/>
                      <a:pt x="3552" y="750"/>
                    </a:cubicBezTo>
                    <a:cubicBezTo>
                      <a:pt x="3442" y="250"/>
                      <a:pt x="3881" y="1"/>
                      <a:pt x="3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70"/>
              <p:cNvSpPr/>
              <p:nvPr/>
            </p:nvSpPr>
            <p:spPr>
              <a:xfrm>
                <a:off x="2687595" y="4075590"/>
                <a:ext cx="361119" cy="496429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7378" extrusionOk="0">
                    <a:moveTo>
                      <a:pt x="2077" y="1"/>
                    </a:moveTo>
                    <a:cubicBezTo>
                      <a:pt x="1974" y="25"/>
                      <a:pt x="1870" y="50"/>
                      <a:pt x="1773" y="74"/>
                    </a:cubicBezTo>
                    <a:cubicBezTo>
                      <a:pt x="1182" y="220"/>
                      <a:pt x="579" y="366"/>
                      <a:pt x="0" y="580"/>
                    </a:cubicBezTo>
                    <a:cubicBezTo>
                      <a:pt x="1176" y="3040"/>
                      <a:pt x="3259" y="7371"/>
                      <a:pt x="3356" y="7377"/>
                    </a:cubicBezTo>
                    <a:cubicBezTo>
                      <a:pt x="3484" y="7377"/>
                      <a:pt x="5366" y="7219"/>
                      <a:pt x="5336" y="6969"/>
                    </a:cubicBezTo>
                    <a:cubicBezTo>
                      <a:pt x="5299" y="6719"/>
                      <a:pt x="4112" y="6445"/>
                      <a:pt x="4112" y="6445"/>
                    </a:cubicBezTo>
                    <a:lnTo>
                      <a:pt x="2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70"/>
              <p:cNvSpPr/>
              <p:nvPr/>
            </p:nvSpPr>
            <p:spPr>
              <a:xfrm>
                <a:off x="2826540" y="4357987"/>
                <a:ext cx="222175" cy="214034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181" extrusionOk="0">
                    <a:moveTo>
                      <a:pt x="1334" y="1"/>
                    </a:moveTo>
                    <a:lnTo>
                      <a:pt x="0" y="658"/>
                    </a:lnTo>
                    <a:cubicBezTo>
                      <a:pt x="688" y="2072"/>
                      <a:pt x="1243" y="3174"/>
                      <a:pt x="1291" y="3180"/>
                    </a:cubicBezTo>
                    <a:cubicBezTo>
                      <a:pt x="1419" y="3180"/>
                      <a:pt x="3301" y="3022"/>
                      <a:pt x="3271" y="2772"/>
                    </a:cubicBezTo>
                    <a:cubicBezTo>
                      <a:pt x="3234" y="2522"/>
                      <a:pt x="2047" y="2248"/>
                      <a:pt x="2047" y="2248"/>
                    </a:cubicBezTo>
                    <a:lnTo>
                      <a:pt x="13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70"/>
              <p:cNvSpPr/>
              <p:nvPr/>
            </p:nvSpPr>
            <p:spPr>
              <a:xfrm>
                <a:off x="2824050" y="4348971"/>
                <a:ext cx="100457" cy="7017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043" extrusionOk="0">
                    <a:moveTo>
                      <a:pt x="1359" y="1"/>
                    </a:moveTo>
                    <a:lnTo>
                      <a:pt x="1" y="786"/>
                    </a:lnTo>
                    <a:lnTo>
                      <a:pt x="122" y="1042"/>
                    </a:lnTo>
                    <a:lnTo>
                      <a:pt x="1493" y="366"/>
                    </a:lnTo>
                    <a:lnTo>
                      <a:pt x="13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70"/>
              <p:cNvSpPr/>
              <p:nvPr/>
            </p:nvSpPr>
            <p:spPr>
              <a:xfrm>
                <a:off x="2869131" y="4461674"/>
                <a:ext cx="182881" cy="115663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719" extrusionOk="0">
                    <a:moveTo>
                      <a:pt x="1310" y="1"/>
                    </a:moveTo>
                    <a:lnTo>
                      <a:pt x="1" y="610"/>
                    </a:lnTo>
                    <a:lnTo>
                      <a:pt x="555" y="1718"/>
                    </a:lnTo>
                    <a:cubicBezTo>
                      <a:pt x="555" y="1718"/>
                      <a:pt x="2705" y="1590"/>
                      <a:pt x="2711" y="1274"/>
                    </a:cubicBezTo>
                    <a:cubicBezTo>
                      <a:pt x="2717" y="951"/>
                      <a:pt x="1481" y="610"/>
                      <a:pt x="1481" y="610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70"/>
              <p:cNvSpPr/>
              <p:nvPr/>
            </p:nvSpPr>
            <p:spPr>
              <a:xfrm>
                <a:off x="2901899" y="4540398"/>
                <a:ext cx="149709" cy="36939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549" extrusionOk="0">
                    <a:moveTo>
                      <a:pt x="2188" y="0"/>
                    </a:moveTo>
                    <a:cubicBezTo>
                      <a:pt x="2054" y="268"/>
                      <a:pt x="287" y="396"/>
                      <a:pt x="1" y="414"/>
                    </a:cubicBezTo>
                    <a:lnTo>
                      <a:pt x="68" y="548"/>
                    </a:lnTo>
                    <a:cubicBezTo>
                      <a:pt x="68" y="548"/>
                      <a:pt x="2218" y="420"/>
                      <a:pt x="2224" y="104"/>
                    </a:cubicBezTo>
                    <a:cubicBezTo>
                      <a:pt x="2224" y="67"/>
                      <a:pt x="2212" y="37"/>
                      <a:pt x="2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70"/>
              <p:cNvSpPr/>
              <p:nvPr/>
            </p:nvSpPr>
            <p:spPr>
              <a:xfrm>
                <a:off x="2890461" y="4501843"/>
                <a:ext cx="32431" cy="3021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49" extrusionOk="0">
                    <a:moveTo>
                      <a:pt x="168" y="1"/>
                    </a:moveTo>
                    <a:cubicBezTo>
                      <a:pt x="139" y="1"/>
                      <a:pt x="110" y="26"/>
                      <a:pt x="110" y="61"/>
                    </a:cubicBezTo>
                    <a:lnTo>
                      <a:pt x="110" y="116"/>
                    </a:lnTo>
                    <a:cubicBezTo>
                      <a:pt x="110" y="135"/>
                      <a:pt x="104" y="153"/>
                      <a:pt x="86" y="165"/>
                    </a:cubicBezTo>
                    <a:lnTo>
                      <a:pt x="37" y="195"/>
                    </a:lnTo>
                    <a:cubicBezTo>
                      <a:pt x="0" y="226"/>
                      <a:pt x="13" y="287"/>
                      <a:pt x="55" y="299"/>
                    </a:cubicBezTo>
                    <a:lnTo>
                      <a:pt x="110" y="317"/>
                    </a:lnTo>
                    <a:cubicBezTo>
                      <a:pt x="128" y="323"/>
                      <a:pt x="140" y="336"/>
                      <a:pt x="147" y="354"/>
                    </a:cubicBezTo>
                    <a:lnTo>
                      <a:pt x="165" y="409"/>
                    </a:lnTo>
                    <a:cubicBezTo>
                      <a:pt x="172" y="434"/>
                      <a:pt x="197" y="449"/>
                      <a:pt x="222" y="449"/>
                    </a:cubicBezTo>
                    <a:cubicBezTo>
                      <a:pt x="239" y="449"/>
                      <a:pt x="256" y="442"/>
                      <a:pt x="268" y="427"/>
                    </a:cubicBezTo>
                    <a:lnTo>
                      <a:pt x="299" y="378"/>
                    </a:lnTo>
                    <a:cubicBezTo>
                      <a:pt x="311" y="360"/>
                      <a:pt x="329" y="354"/>
                      <a:pt x="348" y="354"/>
                    </a:cubicBezTo>
                    <a:lnTo>
                      <a:pt x="402" y="354"/>
                    </a:lnTo>
                    <a:cubicBezTo>
                      <a:pt x="451" y="354"/>
                      <a:pt x="482" y="299"/>
                      <a:pt x="451" y="262"/>
                    </a:cubicBezTo>
                    <a:lnTo>
                      <a:pt x="415" y="214"/>
                    </a:lnTo>
                    <a:cubicBezTo>
                      <a:pt x="408" y="202"/>
                      <a:pt x="402" y="183"/>
                      <a:pt x="408" y="165"/>
                    </a:cubicBezTo>
                    <a:lnTo>
                      <a:pt x="427" y="110"/>
                    </a:lnTo>
                    <a:cubicBezTo>
                      <a:pt x="442" y="69"/>
                      <a:pt x="415" y="33"/>
                      <a:pt x="377" y="33"/>
                    </a:cubicBezTo>
                    <a:cubicBezTo>
                      <a:pt x="369" y="33"/>
                      <a:pt x="362" y="34"/>
                      <a:pt x="354" y="37"/>
                    </a:cubicBezTo>
                    <a:lnTo>
                      <a:pt x="299" y="55"/>
                    </a:lnTo>
                    <a:cubicBezTo>
                      <a:pt x="293" y="57"/>
                      <a:pt x="288" y="58"/>
                      <a:pt x="283" y="58"/>
                    </a:cubicBezTo>
                    <a:cubicBezTo>
                      <a:pt x="270" y="58"/>
                      <a:pt x="259" y="54"/>
                      <a:pt x="250" y="49"/>
                    </a:cubicBezTo>
                    <a:lnTo>
                      <a:pt x="201" y="13"/>
                    </a:lnTo>
                    <a:cubicBezTo>
                      <a:pt x="191" y="4"/>
                      <a:pt x="18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70"/>
              <p:cNvSpPr/>
              <p:nvPr/>
            </p:nvSpPr>
            <p:spPr>
              <a:xfrm>
                <a:off x="2262149" y="4001845"/>
                <a:ext cx="326332" cy="506589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7529" extrusionOk="0">
                    <a:moveTo>
                      <a:pt x="3229" y="1"/>
                    </a:moveTo>
                    <a:cubicBezTo>
                      <a:pt x="2401" y="969"/>
                      <a:pt x="1512" y="2023"/>
                      <a:pt x="1512" y="2114"/>
                    </a:cubicBezTo>
                    <a:cubicBezTo>
                      <a:pt x="1512" y="2285"/>
                      <a:pt x="1286" y="6597"/>
                      <a:pt x="1286" y="6597"/>
                    </a:cubicBezTo>
                    <a:cubicBezTo>
                      <a:pt x="1286" y="6597"/>
                      <a:pt x="123" y="6896"/>
                      <a:pt x="62" y="7121"/>
                    </a:cubicBezTo>
                    <a:cubicBezTo>
                      <a:pt x="1" y="7346"/>
                      <a:pt x="2041" y="7529"/>
                      <a:pt x="2041" y="7529"/>
                    </a:cubicBezTo>
                    <a:lnTo>
                      <a:pt x="3138" y="3278"/>
                    </a:lnTo>
                    <a:lnTo>
                      <a:pt x="4849" y="1542"/>
                    </a:lnTo>
                    <a:cubicBezTo>
                      <a:pt x="4715" y="1432"/>
                      <a:pt x="4587" y="1322"/>
                      <a:pt x="4460" y="1207"/>
                    </a:cubicBezTo>
                    <a:cubicBezTo>
                      <a:pt x="4289" y="1048"/>
                      <a:pt x="4125" y="878"/>
                      <a:pt x="3954" y="713"/>
                    </a:cubicBezTo>
                    <a:cubicBezTo>
                      <a:pt x="3723" y="470"/>
                      <a:pt x="3485" y="220"/>
                      <a:pt x="3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70"/>
              <p:cNvSpPr/>
              <p:nvPr/>
            </p:nvSpPr>
            <p:spPr>
              <a:xfrm>
                <a:off x="2345381" y="4289961"/>
                <a:ext cx="108262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035" extrusionOk="0">
                    <a:moveTo>
                      <a:pt x="159" y="1"/>
                    </a:moveTo>
                    <a:lnTo>
                      <a:pt x="0" y="1840"/>
                    </a:lnTo>
                    <a:cubicBezTo>
                      <a:pt x="226" y="1907"/>
                      <a:pt x="451" y="1950"/>
                      <a:pt x="689" y="1974"/>
                    </a:cubicBezTo>
                    <a:cubicBezTo>
                      <a:pt x="859" y="1992"/>
                      <a:pt x="1030" y="2011"/>
                      <a:pt x="1194" y="2035"/>
                    </a:cubicBezTo>
                    <a:cubicBezTo>
                      <a:pt x="1316" y="1578"/>
                      <a:pt x="1456" y="993"/>
                      <a:pt x="1608" y="360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70"/>
              <p:cNvSpPr/>
              <p:nvPr/>
            </p:nvSpPr>
            <p:spPr>
              <a:xfrm>
                <a:off x="2351504" y="4281349"/>
                <a:ext cx="104157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750" extrusionOk="0">
                    <a:moveTo>
                      <a:pt x="50" y="1"/>
                    </a:moveTo>
                    <a:lnTo>
                      <a:pt x="1" y="384"/>
                    </a:lnTo>
                    <a:lnTo>
                      <a:pt x="1487" y="750"/>
                    </a:lnTo>
                    <a:lnTo>
                      <a:pt x="1548" y="476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70"/>
              <p:cNvSpPr/>
              <p:nvPr/>
            </p:nvSpPr>
            <p:spPr>
              <a:xfrm>
                <a:off x="2252325" y="4398560"/>
                <a:ext cx="179987" cy="110347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1640" extrusionOk="0">
                    <a:moveTo>
                      <a:pt x="1298" y="1"/>
                    </a:moveTo>
                    <a:lnTo>
                      <a:pt x="1195" y="622"/>
                    </a:lnTo>
                    <a:cubicBezTo>
                      <a:pt x="1195" y="622"/>
                      <a:pt x="1" y="1103"/>
                      <a:pt x="50" y="1420"/>
                    </a:cubicBezTo>
                    <a:cubicBezTo>
                      <a:pt x="75" y="1602"/>
                      <a:pt x="824" y="1640"/>
                      <a:pt x="1439" y="1640"/>
                    </a:cubicBezTo>
                    <a:cubicBezTo>
                      <a:pt x="1874" y="1640"/>
                      <a:pt x="2242" y="1621"/>
                      <a:pt x="2242" y="1621"/>
                    </a:cubicBezTo>
                    <a:lnTo>
                      <a:pt x="2675" y="439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70"/>
              <p:cNvSpPr/>
              <p:nvPr/>
            </p:nvSpPr>
            <p:spPr>
              <a:xfrm>
                <a:off x="2255218" y="4487108"/>
                <a:ext cx="151257" cy="22608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336" extrusionOk="0">
                    <a:moveTo>
                      <a:pt x="31" y="0"/>
                    </a:moveTo>
                    <a:cubicBezTo>
                      <a:pt x="7" y="31"/>
                      <a:pt x="0" y="67"/>
                      <a:pt x="7" y="104"/>
                    </a:cubicBezTo>
                    <a:cubicBezTo>
                      <a:pt x="33" y="299"/>
                      <a:pt x="893" y="336"/>
                      <a:pt x="1527" y="336"/>
                    </a:cubicBezTo>
                    <a:cubicBezTo>
                      <a:pt x="1899" y="336"/>
                      <a:pt x="2193" y="323"/>
                      <a:pt x="2193" y="323"/>
                    </a:cubicBezTo>
                    <a:lnTo>
                      <a:pt x="2248" y="165"/>
                    </a:lnTo>
                    <a:lnTo>
                      <a:pt x="2248" y="165"/>
                    </a:lnTo>
                    <a:cubicBezTo>
                      <a:pt x="2134" y="170"/>
                      <a:pt x="1787" y="184"/>
                      <a:pt x="1399" y="184"/>
                    </a:cubicBezTo>
                    <a:cubicBezTo>
                      <a:pt x="811" y="184"/>
                      <a:pt x="130" y="151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70"/>
              <p:cNvSpPr/>
              <p:nvPr/>
            </p:nvSpPr>
            <p:spPr>
              <a:xfrm>
                <a:off x="2380706" y="4432068"/>
                <a:ext cx="31557" cy="3054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54" extrusionOk="0">
                    <a:moveTo>
                      <a:pt x="280" y="1"/>
                    </a:moveTo>
                    <a:cubicBezTo>
                      <a:pt x="267" y="1"/>
                      <a:pt x="254" y="5"/>
                      <a:pt x="243" y="14"/>
                    </a:cubicBezTo>
                    <a:lnTo>
                      <a:pt x="200" y="57"/>
                    </a:lnTo>
                    <a:cubicBezTo>
                      <a:pt x="191" y="66"/>
                      <a:pt x="179" y="71"/>
                      <a:pt x="166" y="71"/>
                    </a:cubicBezTo>
                    <a:cubicBezTo>
                      <a:pt x="161" y="71"/>
                      <a:pt x="156" y="71"/>
                      <a:pt x="152" y="69"/>
                    </a:cubicBezTo>
                    <a:lnTo>
                      <a:pt x="97" y="57"/>
                    </a:lnTo>
                    <a:cubicBezTo>
                      <a:pt x="94" y="57"/>
                      <a:pt x="90" y="56"/>
                      <a:pt x="87" y="56"/>
                    </a:cubicBezTo>
                    <a:cubicBezTo>
                      <a:pt x="44" y="56"/>
                      <a:pt x="13" y="96"/>
                      <a:pt x="30" y="136"/>
                    </a:cubicBezTo>
                    <a:lnTo>
                      <a:pt x="54" y="191"/>
                    </a:lnTo>
                    <a:cubicBezTo>
                      <a:pt x="60" y="209"/>
                      <a:pt x="60" y="227"/>
                      <a:pt x="54" y="246"/>
                    </a:cubicBezTo>
                    <a:lnTo>
                      <a:pt x="24" y="294"/>
                    </a:lnTo>
                    <a:cubicBezTo>
                      <a:pt x="1" y="335"/>
                      <a:pt x="32" y="380"/>
                      <a:pt x="71" y="380"/>
                    </a:cubicBezTo>
                    <a:cubicBezTo>
                      <a:pt x="74" y="380"/>
                      <a:pt x="76" y="380"/>
                      <a:pt x="78" y="380"/>
                    </a:cubicBezTo>
                    <a:lnTo>
                      <a:pt x="139" y="374"/>
                    </a:lnTo>
                    <a:cubicBezTo>
                      <a:pt x="143" y="373"/>
                      <a:pt x="146" y="372"/>
                      <a:pt x="149" y="372"/>
                    </a:cubicBezTo>
                    <a:cubicBezTo>
                      <a:pt x="164" y="372"/>
                      <a:pt x="178" y="382"/>
                      <a:pt x="188" y="392"/>
                    </a:cubicBezTo>
                    <a:lnTo>
                      <a:pt x="225" y="435"/>
                    </a:lnTo>
                    <a:cubicBezTo>
                      <a:pt x="236" y="448"/>
                      <a:pt x="251" y="454"/>
                      <a:pt x="266" y="454"/>
                    </a:cubicBezTo>
                    <a:cubicBezTo>
                      <a:pt x="292" y="454"/>
                      <a:pt x="318" y="435"/>
                      <a:pt x="322" y="404"/>
                    </a:cubicBezTo>
                    <a:lnTo>
                      <a:pt x="334" y="349"/>
                    </a:lnTo>
                    <a:cubicBezTo>
                      <a:pt x="340" y="331"/>
                      <a:pt x="353" y="313"/>
                      <a:pt x="371" y="307"/>
                    </a:cubicBezTo>
                    <a:lnTo>
                      <a:pt x="420" y="282"/>
                    </a:lnTo>
                    <a:cubicBezTo>
                      <a:pt x="462" y="264"/>
                      <a:pt x="468" y="203"/>
                      <a:pt x="426" y="185"/>
                    </a:cubicBezTo>
                    <a:lnTo>
                      <a:pt x="377" y="154"/>
                    </a:lnTo>
                    <a:cubicBezTo>
                      <a:pt x="359" y="148"/>
                      <a:pt x="346" y="130"/>
                      <a:pt x="346" y="112"/>
                    </a:cubicBezTo>
                    <a:lnTo>
                      <a:pt x="340" y="51"/>
                    </a:lnTo>
                    <a:cubicBezTo>
                      <a:pt x="336" y="21"/>
                      <a:pt x="309" y="1"/>
                      <a:pt x="2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70"/>
              <p:cNvSpPr/>
              <p:nvPr/>
            </p:nvSpPr>
            <p:spPr>
              <a:xfrm>
                <a:off x="2357291" y="4466586"/>
                <a:ext cx="4104" cy="8276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70"/>
              <p:cNvSpPr/>
              <p:nvPr/>
            </p:nvSpPr>
            <p:spPr>
              <a:xfrm>
                <a:off x="2446578" y="3861689"/>
                <a:ext cx="404988" cy="300091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4460" extrusionOk="0">
                    <a:moveTo>
                      <a:pt x="1828" y="1"/>
                    </a:moveTo>
                    <a:lnTo>
                      <a:pt x="1926" y="354"/>
                    </a:lnTo>
                    <a:lnTo>
                      <a:pt x="1" y="2272"/>
                    </a:lnTo>
                    <a:lnTo>
                      <a:pt x="1816" y="4112"/>
                    </a:lnTo>
                    <a:lnTo>
                      <a:pt x="2912" y="2973"/>
                    </a:lnTo>
                    <a:lnTo>
                      <a:pt x="3126" y="3022"/>
                    </a:lnTo>
                    <a:lnTo>
                      <a:pt x="3692" y="4459"/>
                    </a:lnTo>
                    <a:lnTo>
                      <a:pt x="6019" y="3552"/>
                    </a:lnTo>
                    <a:lnTo>
                      <a:pt x="5221" y="1596"/>
                    </a:lnTo>
                    <a:lnTo>
                      <a:pt x="5483" y="1341"/>
                    </a:lnTo>
                    <a:lnTo>
                      <a:pt x="18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70"/>
              <p:cNvSpPr/>
              <p:nvPr/>
            </p:nvSpPr>
            <p:spPr>
              <a:xfrm>
                <a:off x="2346188" y="3099412"/>
                <a:ext cx="297602" cy="1402489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70"/>
              <p:cNvSpPr/>
              <p:nvPr/>
            </p:nvSpPr>
            <p:spPr>
              <a:xfrm>
                <a:off x="2401497" y="3671069"/>
                <a:ext cx="342683" cy="259989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3864" extrusionOk="0">
                    <a:moveTo>
                      <a:pt x="3971" y="1"/>
                    </a:moveTo>
                    <a:cubicBezTo>
                      <a:pt x="3969" y="1"/>
                      <a:pt x="3968" y="1"/>
                      <a:pt x="3966" y="1"/>
                    </a:cubicBezTo>
                    <a:cubicBezTo>
                      <a:pt x="3881" y="13"/>
                      <a:pt x="3467" y="653"/>
                      <a:pt x="3467" y="653"/>
                    </a:cubicBezTo>
                    <a:lnTo>
                      <a:pt x="586" y="2097"/>
                    </a:lnTo>
                    <a:cubicBezTo>
                      <a:pt x="372" y="2200"/>
                      <a:pt x="220" y="2401"/>
                      <a:pt x="178" y="2639"/>
                    </a:cubicBezTo>
                    <a:cubicBezTo>
                      <a:pt x="111" y="2968"/>
                      <a:pt x="31" y="3412"/>
                      <a:pt x="19" y="3497"/>
                    </a:cubicBezTo>
                    <a:cubicBezTo>
                      <a:pt x="1" y="3638"/>
                      <a:pt x="902" y="3808"/>
                      <a:pt x="1097" y="3863"/>
                    </a:cubicBezTo>
                    <a:cubicBezTo>
                      <a:pt x="1100" y="3864"/>
                      <a:pt x="1102" y="3864"/>
                      <a:pt x="1105" y="3864"/>
                    </a:cubicBezTo>
                    <a:cubicBezTo>
                      <a:pt x="1355" y="3864"/>
                      <a:pt x="4064" y="1542"/>
                      <a:pt x="4064" y="1542"/>
                    </a:cubicBezTo>
                    <a:cubicBezTo>
                      <a:pt x="4064" y="1542"/>
                      <a:pt x="4691" y="1524"/>
                      <a:pt x="4740" y="1518"/>
                    </a:cubicBezTo>
                    <a:cubicBezTo>
                      <a:pt x="4788" y="1512"/>
                      <a:pt x="5093" y="757"/>
                      <a:pt x="5069" y="647"/>
                    </a:cubicBezTo>
                    <a:cubicBezTo>
                      <a:pt x="5039" y="533"/>
                      <a:pt x="408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70"/>
              <p:cNvSpPr/>
              <p:nvPr/>
            </p:nvSpPr>
            <p:spPr>
              <a:xfrm>
                <a:off x="2460977" y="3676452"/>
                <a:ext cx="201249" cy="125487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865" fill="none" extrusionOk="0">
                    <a:moveTo>
                      <a:pt x="2991" y="0"/>
                    </a:moveTo>
                    <a:cubicBezTo>
                      <a:pt x="2991" y="0"/>
                      <a:pt x="2650" y="427"/>
                      <a:pt x="2583" y="573"/>
                    </a:cubicBezTo>
                    <a:lnTo>
                      <a:pt x="0" y="1864"/>
                    </a:lnTo>
                  </a:path>
                </a:pathLst>
              </a:custGeom>
              <a:noFill/>
              <a:ln w="450" cap="rnd" cmpd="sng">
                <a:solidFill>
                  <a:srgbClr val="CE89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70"/>
              <p:cNvSpPr/>
              <p:nvPr/>
            </p:nvSpPr>
            <p:spPr>
              <a:xfrm>
                <a:off x="1220771" y="4496124"/>
                <a:ext cx="1166049" cy="120978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70"/>
              <p:cNvSpPr/>
              <p:nvPr/>
            </p:nvSpPr>
            <p:spPr>
              <a:xfrm rot="639961">
                <a:off x="1232599" y="2926279"/>
                <a:ext cx="1366408" cy="733893"/>
              </a:xfrm>
              <a:prstGeom prst="roundRect">
                <a:avLst>
                  <a:gd name="adj" fmla="val 6284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6" name="Google Shape;1926;p70"/>
            <p:cNvSpPr txBox="1"/>
            <p:nvPr/>
          </p:nvSpPr>
          <p:spPr>
            <a:xfrm rot="654708">
              <a:off x="1000202" y="2146571"/>
              <a:ext cx="914433" cy="431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¡hola!</a:t>
              </a:r>
              <a:endPara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927" name="Google Shape;1927;p70"/>
          <p:cNvGrpSpPr/>
          <p:nvPr/>
        </p:nvGrpSpPr>
        <p:grpSpPr>
          <a:xfrm>
            <a:off x="2199130" y="1312063"/>
            <a:ext cx="1383184" cy="1040636"/>
            <a:chOff x="3853403" y="1600228"/>
            <a:chExt cx="1681070" cy="1264750"/>
          </a:xfrm>
        </p:grpSpPr>
        <p:sp>
          <p:nvSpPr>
            <p:cNvPr id="1928" name="Google Shape;1928;p70"/>
            <p:cNvSpPr/>
            <p:nvPr/>
          </p:nvSpPr>
          <p:spPr>
            <a:xfrm>
              <a:off x="3853403" y="1600228"/>
              <a:ext cx="1681070" cy="1264750"/>
            </a:xfrm>
            <a:custGeom>
              <a:avLst/>
              <a:gdLst/>
              <a:ahLst/>
              <a:cxnLst/>
              <a:rect l="l" t="t" r="r" b="b"/>
              <a:pathLst>
                <a:path w="14266" h="10733" extrusionOk="0">
                  <a:moveTo>
                    <a:pt x="7113" y="1"/>
                  </a:moveTo>
                  <a:cubicBezTo>
                    <a:pt x="6459" y="1"/>
                    <a:pt x="5791" y="73"/>
                    <a:pt x="5123" y="397"/>
                  </a:cubicBezTo>
                  <a:cubicBezTo>
                    <a:pt x="4715" y="598"/>
                    <a:pt x="4300" y="860"/>
                    <a:pt x="3892" y="1201"/>
                  </a:cubicBezTo>
                  <a:cubicBezTo>
                    <a:pt x="2796" y="2115"/>
                    <a:pt x="1742" y="3308"/>
                    <a:pt x="780" y="6013"/>
                  </a:cubicBezTo>
                  <a:cubicBezTo>
                    <a:pt x="512" y="6762"/>
                    <a:pt x="250" y="7633"/>
                    <a:pt x="0" y="8644"/>
                  </a:cubicBezTo>
                  <a:cubicBezTo>
                    <a:pt x="366" y="8766"/>
                    <a:pt x="731" y="8882"/>
                    <a:pt x="1084" y="8997"/>
                  </a:cubicBezTo>
                  <a:cubicBezTo>
                    <a:pt x="1224" y="8522"/>
                    <a:pt x="1358" y="8053"/>
                    <a:pt x="1523" y="7590"/>
                  </a:cubicBezTo>
                  <a:cubicBezTo>
                    <a:pt x="1526" y="7587"/>
                    <a:pt x="1531" y="7586"/>
                    <a:pt x="1534" y="7586"/>
                  </a:cubicBezTo>
                  <a:cubicBezTo>
                    <a:pt x="1538" y="7586"/>
                    <a:pt x="1541" y="7587"/>
                    <a:pt x="1541" y="7590"/>
                  </a:cubicBezTo>
                  <a:cubicBezTo>
                    <a:pt x="1578" y="8072"/>
                    <a:pt x="1492" y="8534"/>
                    <a:pt x="1395" y="8997"/>
                  </a:cubicBezTo>
                  <a:cubicBezTo>
                    <a:pt x="1389" y="9028"/>
                    <a:pt x="1383" y="9058"/>
                    <a:pt x="1377" y="9089"/>
                  </a:cubicBezTo>
                  <a:cubicBezTo>
                    <a:pt x="3204" y="9667"/>
                    <a:pt x="4861" y="10118"/>
                    <a:pt x="6420" y="10398"/>
                  </a:cubicBezTo>
                  <a:cubicBezTo>
                    <a:pt x="6475" y="10264"/>
                    <a:pt x="6530" y="10142"/>
                    <a:pt x="6566" y="10033"/>
                  </a:cubicBezTo>
                  <a:cubicBezTo>
                    <a:pt x="6571" y="10020"/>
                    <a:pt x="6586" y="10013"/>
                    <a:pt x="6601" y="10013"/>
                  </a:cubicBezTo>
                  <a:cubicBezTo>
                    <a:pt x="6621" y="10013"/>
                    <a:pt x="6642" y="10024"/>
                    <a:pt x="6645" y="10045"/>
                  </a:cubicBezTo>
                  <a:cubicBezTo>
                    <a:pt x="6651" y="10179"/>
                    <a:pt x="6639" y="10307"/>
                    <a:pt x="6621" y="10435"/>
                  </a:cubicBezTo>
                  <a:cubicBezTo>
                    <a:pt x="6761" y="10459"/>
                    <a:pt x="6895" y="10484"/>
                    <a:pt x="7029" y="10502"/>
                  </a:cubicBezTo>
                  <a:cubicBezTo>
                    <a:pt x="7084" y="10264"/>
                    <a:pt x="7145" y="10033"/>
                    <a:pt x="7212" y="9801"/>
                  </a:cubicBezTo>
                  <a:cubicBezTo>
                    <a:pt x="7215" y="9792"/>
                    <a:pt x="7226" y="9788"/>
                    <a:pt x="7235" y="9788"/>
                  </a:cubicBezTo>
                  <a:cubicBezTo>
                    <a:pt x="7245" y="9788"/>
                    <a:pt x="7254" y="9792"/>
                    <a:pt x="7254" y="9801"/>
                  </a:cubicBezTo>
                  <a:cubicBezTo>
                    <a:pt x="7267" y="10051"/>
                    <a:pt x="7254" y="10289"/>
                    <a:pt x="7242" y="10532"/>
                  </a:cubicBezTo>
                  <a:cubicBezTo>
                    <a:pt x="8134" y="10663"/>
                    <a:pt x="8994" y="10732"/>
                    <a:pt x="9836" y="10732"/>
                  </a:cubicBezTo>
                  <a:cubicBezTo>
                    <a:pt x="10806" y="10732"/>
                    <a:pt x="11752" y="10640"/>
                    <a:pt x="12694" y="10441"/>
                  </a:cubicBezTo>
                  <a:cubicBezTo>
                    <a:pt x="12718" y="10149"/>
                    <a:pt x="12761" y="9862"/>
                    <a:pt x="12846" y="9570"/>
                  </a:cubicBezTo>
                  <a:cubicBezTo>
                    <a:pt x="12848" y="9560"/>
                    <a:pt x="12856" y="9556"/>
                    <a:pt x="12864" y="9556"/>
                  </a:cubicBezTo>
                  <a:cubicBezTo>
                    <a:pt x="12875" y="9556"/>
                    <a:pt x="12889" y="9565"/>
                    <a:pt x="12889" y="9576"/>
                  </a:cubicBezTo>
                  <a:cubicBezTo>
                    <a:pt x="12882" y="9832"/>
                    <a:pt x="12907" y="10112"/>
                    <a:pt x="12931" y="10392"/>
                  </a:cubicBezTo>
                  <a:cubicBezTo>
                    <a:pt x="13065" y="10362"/>
                    <a:pt x="13193" y="10331"/>
                    <a:pt x="13327" y="10295"/>
                  </a:cubicBezTo>
                  <a:cubicBezTo>
                    <a:pt x="13315" y="9734"/>
                    <a:pt x="13248" y="9180"/>
                    <a:pt x="13230" y="8620"/>
                  </a:cubicBezTo>
                  <a:cubicBezTo>
                    <a:pt x="13230" y="8614"/>
                    <a:pt x="13234" y="8611"/>
                    <a:pt x="13239" y="8611"/>
                  </a:cubicBezTo>
                  <a:cubicBezTo>
                    <a:pt x="13243" y="8611"/>
                    <a:pt x="13248" y="8614"/>
                    <a:pt x="13248" y="8620"/>
                  </a:cubicBezTo>
                  <a:cubicBezTo>
                    <a:pt x="13333" y="9156"/>
                    <a:pt x="13437" y="9698"/>
                    <a:pt x="13528" y="10240"/>
                  </a:cubicBezTo>
                  <a:cubicBezTo>
                    <a:pt x="13723" y="10185"/>
                    <a:pt x="13912" y="10130"/>
                    <a:pt x="14107" y="10063"/>
                  </a:cubicBezTo>
                  <a:cubicBezTo>
                    <a:pt x="14265" y="10015"/>
                    <a:pt x="14070" y="7797"/>
                    <a:pt x="14046" y="7657"/>
                  </a:cubicBezTo>
                  <a:cubicBezTo>
                    <a:pt x="14028" y="7590"/>
                    <a:pt x="14015" y="7523"/>
                    <a:pt x="14003" y="7450"/>
                  </a:cubicBezTo>
                  <a:cubicBezTo>
                    <a:pt x="13863" y="6707"/>
                    <a:pt x="13735" y="5714"/>
                    <a:pt x="13559" y="5111"/>
                  </a:cubicBezTo>
                  <a:cubicBezTo>
                    <a:pt x="12882" y="2791"/>
                    <a:pt x="11536" y="1573"/>
                    <a:pt x="10410" y="811"/>
                  </a:cubicBezTo>
                  <a:cubicBezTo>
                    <a:pt x="9465" y="178"/>
                    <a:pt x="8460" y="32"/>
                    <a:pt x="7474" y="7"/>
                  </a:cubicBezTo>
                  <a:cubicBezTo>
                    <a:pt x="7354" y="3"/>
                    <a:pt x="7234" y="1"/>
                    <a:pt x="7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0"/>
            <p:cNvSpPr/>
            <p:nvPr/>
          </p:nvSpPr>
          <p:spPr>
            <a:xfrm>
              <a:off x="4039940" y="2155477"/>
              <a:ext cx="271498" cy="393224"/>
            </a:xfrm>
            <a:custGeom>
              <a:avLst/>
              <a:gdLst/>
              <a:ahLst/>
              <a:cxnLst/>
              <a:rect l="l" t="t" r="r" b="b"/>
              <a:pathLst>
                <a:path w="2304" h="3337" extrusionOk="0">
                  <a:moveTo>
                    <a:pt x="1245" y="0"/>
                  </a:moveTo>
                  <a:cubicBezTo>
                    <a:pt x="1015" y="0"/>
                    <a:pt x="773" y="79"/>
                    <a:pt x="579" y="229"/>
                  </a:cubicBezTo>
                  <a:cubicBezTo>
                    <a:pt x="287" y="454"/>
                    <a:pt x="135" y="807"/>
                    <a:pt x="86" y="1142"/>
                  </a:cubicBezTo>
                  <a:cubicBezTo>
                    <a:pt x="1" y="1685"/>
                    <a:pt x="135" y="2221"/>
                    <a:pt x="458" y="2616"/>
                  </a:cubicBezTo>
                  <a:cubicBezTo>
                    <a:pt x="780" y="3018"/>
                    <a:pt x="1286" y="3280"/>
                    <a:pt x="1846" y="3329"/>
                  </a:cubicBezTo>
                  <a:cubicBezTo>
                    <a:pt x="1876" y="3333"/>
                    <a:pt x="1906" y="3336"/>
                    <a:pt x="1935" y="3336"/>
                  </a:cubicBezTo>
                  <a:cubicBezTo>
                    <a:pt x="1990" y="3336"/>
                    <a:pt x="2044" y="3326"/>
                    <a:pt x="2096" y="3299"/>
                  </a:cubicBezTo>
                  <a:cubicBezTo>
                    <a:pt x="2242" y="3226"/>
                    <a:pt x="2273" y="3043"/>
                    <a:pt x="2279" y="2891"/>
                  </a:cubicBezTo>
                  <a:cubicBezTo>
                    <a:pt x="2303" y="2300"/>
                    <a:pt x="2279" y="1697"/>
                    <a:pt x="2181" y="1130"/>
                  </a:cubicBezTo>
                  <a:cubicBezTo>
                    <a:pt x="2120" y="747"/>
                    <a:pt x="1968" y="247"/>
                    <a:pt x="1597" y="70"/>
                  </a:cubicBezTo>
                  <a:cubicBezTo>
                    <a:pt x="1490" y="23"/>
                    <a:pt x="1369" y="0"/>
                    <a:pt x="1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0"/>
            <p:cNvSpPr/>
            <p:nvPr/>
          </p:nvSpPr>
          <p:spPr>
            <a:xfrm>
              <a:off x="5129465" y="2298178"/>
              <a:ext cx="311680" cy="369067"/>
            </a:xfrm>
            <a:custGeom>
              <a:avLst/>
              <a:gdLst/>
              <a:ahLst/>
              <a:cxnLst/>
              <a:rect l="l" t="t" r="r" b="b"/>
              <a:pathLst>
                <a:path w="2645" h="3132" extrusionOk="0">
                  <a:moveTo>
                    <a:pt x="1547" y="0"/>
                  </a:moveTo>
                  <a:cubicBezTo>
                    <a:pt x="1504" y="0"/>
                    <a:pt x="1461" y="4"/>
                    <a:pt x="1420" y="11"/>
                  </a:cubicBezTo>
                  <a:cubicBezTo>
                    <a:pt x="1012" y="84"/>
                    <a:pt x="744" y="534"/>
                    <a:pt x="586" y="888"/>
                  </a:cubicBezTo>
                  <a:cubicBezTo>
                    <a:pt x="354" y="1418"/>
                    <a:pt x="177" y="1990"/>
                    <a:pt x="50" y="2569"/>
                  </a:cubicBezTo>
                  <a:cubicBezTo>
                    <a:pt x="19" y="2715"/>
                    <a:pt x="1" y="2898"/>
                    <a:pt x="129" y="3013"/>
                  </a:cubicBezTo>
                  <a:cubicBezTo>
                    <a:pt x="196" y="3068"/>
                    <a:pt x="281" y="3093"/>
                    <a:pt x="360" y="3105"/>
                  </a:cubicBezTo>
                  <a:cubicBezTo>
                    <a:pt x="477" y="3123"/>
                    <a:pt x="594" y="3131"/>
                    <a:pt x="709" y="3131"/>
                  </a:cubicBezTo>
                  <a:cubicBezTo>
                    <a:pt x="1145" y="3131"/>
                    <a:pt x="1560" y="3005"/>
                    <a:pt x="1883" y="2764"/>
                  </a:cubicBezTo>
                  <a:cubicBezTo>
                    <a:pt x="2297" y="2453"/>
                    <a:pt x="2559" y="1966"/>
                    <a:pt x="2614" y="1424"/>
                  </a:cubicBezTo>
                  <a:cubicBezTo>
                    <a:pt x="2644" y="1089"/>
                    <a:pt x="2589" y="705"/>
                    <a:pt x="2358" y="413"/>
                  </a:cubicBezTo>
                  <a:cubicBezTo>
                    <a:pt x="2162" y="158"/>
                    <a:pt x="184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0"/>
            <p:cNvSpPr/>
            <p:nvPr/>
          </p:nvSpPr>
          <p:spPr>
            <a:xfrm>
              <a:off x="5204999" y="2421318"/>
              <a:ext cx="198085" cy="169215"/>
            </a:xfrm>
            <a:custGeom>
              <a:avLst/>
              <a:gdLst/>
              <a:ahLst/>
              <a:cxnLst/>
              <a:rect l="l" t="t" r="r" b="b"/>
              <a:pathLst>
                <a:path w="1681" h="1436" extrusionOk="0">
                  <a:moveTo>
                    <a:pt x="1317" y="1"/>
                  </a:moveTo>
                  <a:cubicBezTo>
                    <a:pt x="1165" y="1"/>
                    <a:pt x="1002" y="85"/>
                    <a:pt x="858" y="178"/>
                  </a:cubicBezTo>
                  <a:cubicBezTo>
                    <a:pt x="669" y="293"/>
                    <a:pt x="511" y="446"/>
                    <a:pt x="377" y="628"/>
                  </a:cubicBezTo>
                  <a:cubicBezTo>
                    <a:pt x="316" y="708"/>
                    <a:pt x="261" y="787"/>
                    <a:pt x="213" y="872"/>
                  </a:cubicBezTo>
                  <a:cubicBezTo>
                    <a:pt x="139" y="1006"/>
                    <a:pt x="79" y="1146"/>
                    <a:pt x="30" y="1292"/>
                  </a:cubicBezTo>
                  <a:cubicBezTo>
                    <a:pt x="1" y="1367"/>
                    <a:pt x="59" y="1436"/>
                    <a:pt x="113" y="1436"/>
                  </a:cubicBezTo>
                  <a:cubicBezTo>
                    <a:pt x="138" y="1436"/>
                    <a:pt x="162" y="1421"/>
                    <a:pt x="176" y="1384"/>
                  </a:cubicBezTo>
                  <a:cubicBezTo>
                    <a:pt x="255" y="1164"/>
                    <a:pt x="353" y="963"/>
                    <a:pt x="474" y="793"/>
                  </a:cubicBezTo>
                  <a:cubicBezTo>
                    <a:pt x="587" y="765"/>
                    <a:pt x="711" y="744"/>
                    <a:pt x="831" y="744"/>
                  </a:cubicBezTo>
                  <a:cubicBezTo>
                    <a:pt x="1048" y="744"/>
                    <a:pt x="1249" y="812"/>
                    <a:pt x="1327" y="1024"/>
                  </a:cubicBezTo>
                  <a:cubicBezTo>
                    <a:pt x="1330" y="1027"/>
                    <a:pt x="1333" y="1029"/>
                    <a:pt x="1336" y="1029"/>
                  </a:cubicBezTo>
                  <a:cubicBezTo>
                    <a:pt x="1338" y="1029"/>
                    <a:pt x="1339" y="1027"/>
                    <a:pt x="1339" y="1024"/>
                  </a:cubicBezTo>
                  <a:cubicBezTo>
                    <a:pt x="1334" y="652"/>
                    <a:pt x="1089" y="571"/>
                    <a:pt x="825" y="571"/>
                  </a:cubicBezTo>
                  <a:cubicBezTo>
                    <a:pt x="769" y="571"/>
                    <a:pt x="712" y="574"/>
                    <a:pt x="657" y="580"/>
                  </a:cubicBezTo>
                  <a:cubicBezTo>
                    <a:pt x="663" y="574"/>
                    <a:pt x="663" y="568"/>
                    <a:pt x="669" y="561"/>
                  </a:cubicBezTo>
                  <a:cubicBezTo>
                    <a:pt x="839" y="396"/>
                    <a:pt x="1133" y="159"/>
                    <a:pt x="1400" y="159"/>
                  </a:cubicBezTo>
                  <a:cubicBezTo>
                    <a:pt x="1497" y="159"/>
                    <a:pt x="1591" y="191"/>
                    <a:pt x="1674" y="269"/>
                  </a:cubicBezTo>
                  <a:cubicBezTo>
                    <a:pt x="1674" y="271"/>
                    <a:pt x="1675" y="272"/>
                    <a:pt x="1676" y="272"/>
                  </a:cubicBezTo>
                  <a:cubicBezTo>
                    <a:pt x="1677" y="272"/>
                    <a:pt x="1680" y="267"/>
                    <a:pt x="1680" y="263"/>
                  </a:cubicBezTo>
                  <a:cubicBezTo>
                    <a:pt x="1582" y="69"/>
                    <a:pt x="145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0"/>
            <p:cNvSpPr/>
            <p:nvPr/>
          </p:nvSpPr>
          <p:spPr>
            <a:xfrm>
              <a:off x="4078700" y="2283450"/>
              <a:ext cx="156182" cy="205377"/>
            </a:xfrm>
            <a:custGeom>
              <a:avLst/>
              <a:gdLst/>
              <a:ahLst/>
              <a:cxnLst/>
              <a:rect l="l" t="t" r="r" b="b"/>
              <a:pathLst>
                <a:path w="1314" h="1728" extrusionOk="0">
                  <a:moveTo>
                    <a:pt x="325" y="0"/>
                  </a:moveTo>
                  <a:cubicBezTo>
                    <a:pt x="222" y="0"/>
                    <a:pt x="113" y="47"/>
                    <a:pt x="1" y="166"/>
                  </a:cubicBezTo>
                  <a:cubicBezTo>
                    <a:pt x="1" y="170"/>
                    <a:pt x="1" y="175"/>
                    <a:pt x="3" y="175"/>
                  </a:cubicBezTo>
                  <a:cubicBezTo>
                    <a:pt x="4" y="175"/>
                    <a:pt x="5" y="174"/>
                    <a:pt x="7" y="172"/>
                  </a:cubicBezTo>
                  <a:cubicBezTo>
                    <a:pt x="69" y="140"/>
                    <a:pt x="130" y="126"/>
                    <a:pt x="189" y="126"/>
                  </a:cubicBezTo>
                  <a:cubicBezTo>
                    <a:pt x="493" y="126"/>
                    <a:pt x="758" y="493"/>
                    <a:pt x="890" y="733"/>
                  </a:cubicBezTo>
                  <a:cubicBezTo>
                    <a:pt x="896" y="739"/>
                    <a:pt x="896" y="745"/>
                    <a:pt x="902" y="751"/>
                  </a:cubicBezTo>
                  <a:cubicBezTo>
                    <a:pt x="776" y="702"/>
                    <a:pt x="640" y="660"/>
                    <a:pt x="516" y="660"/>
                  </a:cubicBezTo>
                  <a:cubicBezTo>
                    <a:pt x="345" y="660"/>
                    <a:pt x="196" y="739"/>
                    <a:pt x="123" y="988"/>
                  </a:cubicBezTo>
                  <a:cubicBezTo>
                    <a:pt x="123" y="993"/>
                    <a:pt x="126" y="997"/>
                    <a:pt x="127" y="997"/>
                  </a:cubicBezTo>
                  <a:cubicBezTo>
                    <a:pt x="128" y="997"/>
                    <a:pt x="129" y="996"/>
                    <a:pt x="129" y="994"/>
                  </a:cubicBezTo>
                  <a:cubicBezTo>
                    <a:pt x="218" y="874"/>
                    <a:pt x="340" y="829"/>
                    <a:pt x="472" y="829"/>
                  </a:cubicBezTo>
                  <a:cubicBezTo>
                    <a:pt x="654" y="829"/>
                    <a:pt x="855" y="915"/>
                    <a:pt x="1018" y="1007"/>
                  </a:cubicBezTo>
                  <a:cubicBezTo>
                    <a:pt x="1091" y="1208"/>
                    <a:pt x="1128" y="1427"/>
                    <a:pt x="1140" y="1658"/>
                  </a:cubicBezTo>
                  <a:cubicBezTo>
                    <a:pt x="1145" y="1707"/>
                    <a:pt x="1173" y="1727"/>
                    <a:pt x="1206" y="1727"/>
                  </a:cubicBezTo>
                  <a:cubicBezTo>
                    <a:pt x="1255" y="1727"/>
                    <a:pt x="1314" y="1680"/>
                    <a:pt x="1310" y="1610"/>
                  </a:cubicBezTo>
                  <a:cubicBezTo>
                    <a:pt x="1298" y="1451"/>
                    <a:pt x="1280" y="1299"/>
                    <a:pt x="1243" y="1153"/>
                  </a:cubicBezTo>
                  <a:cubicBezTo>
                    <a:pt x="1219" y="1055"/>
                    <a:pt x="1195" y="964"/>
                    <a:pt x="1158" y="873"/>
                  </a:cubicBezTo>
                  <a:cubicBezTo>
                    <a:pt x="1079" y="666"/>
                    <a:pt x="963" y="471"/>
                    <a:pt x="817" y="306"/>
                  </a:cubicBezTo>
                  <a:cubicBezTo>
                    <a:pt x="680" y="153"/>
                    <a:pt x="51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0"/>
            <p:cNvSpPr/>
            <p:nvPr/>
          </p:nvSpPr>
          <p:spPr>
            <a:xfrm>
              <a:off x="4217992" y="1639586"/>
              <a:ext cx="1085990" cy="1111561"/>
            </a:xfrm>
            <a:custGeom>
              <a:avLst/>
              <a:gdLst/>
              <a:ahLst/>
              <a:cxnLst/>
              <a:rect l="l" t="t" r="r" b="b"/>
              <a:pathLst>
                <a:path w="9216" h="9433" extrusionOk="0">
                  <a:moveTo>
                    <a:pt x="3539" y="1"/>
                  </a:moveTo>
                  <a:cubicBezTo>
                    <a:pt x="3472" y="1"/>
                    <a:pt x="3405" y="1"/>
                    <a:pt x="3338" y="2"/>
                  </a:cubicBezTo>
                  <a:cubicBezTo>
                    <a:pt x="1968" y="20"/>
                    <a:pt x="810" y="1001"/>
                    <a:pt x="555" y="2341"/>
                  </a:cubicBezTo>
                  <a:cubicBezTo>
                    <a:pt x="323" y="3553"/>
                    <a:pt x="171" y="4777"/>
                    <a:pt x="92" y="6002"/>
                  </a:cubicBezTo>
                  <a:cubicBezTo>
                    <a:pt x="0" y="7366"/>
                    <a:pt x="884" y="8609"/>
                    <a:pt x="2199" y="8962"/>
                  </a:cubicBezTo>
                  <a:cubicBezTo>
                    <a:pt x="3346" y="9279"/>
                    <a:pt x="4499" y="9432"/>
                    <a:pt x="5683" y="9432"/>
                  </a:cubicBezTo>
                  <a:cubicBezTo>
                    <a:pt x="5750" y="9432"/>
                    <a:pt x="5817" y="9432"/>
                    <a:pt x="5884" y="9431"/>
                  </a:cubicBezTo>
                  <a:cubicBezTo>
                    <a:pt x="7249" y="9413"/>
                    <a:pt x="8412" y="8432"/>
                    <a:pt x="8668" y="7092"/>
                  </a:cubicBezTo>
                  <a:cubicBezTo>
                    <a:pt x="8899" y="5880"/>
                    <a:pt x="9051" y="4662"/>
                    <a:pt x="9131" y="3431"/>
                  </a:cubicBezTo>
                  <a:cubicBezTo>
                    <a:pt x="9216" y="2067"/>
                    <a:pt x="8339" y="830"/>
                    <a:pt x="7023" y="471"/>
                  </a:cubicBezTo>
                  <a:cubicBezTo>
                    <a:pt x="5876" y="154"/>
                    <a:pt x="4723" y="1"/>
                    <a:pt x="3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0"/>
            <p:cNvSpPr/>
            <p:nvPr/>
          </p:nvSpPr>
          <p:spPr>
            <a:xfrm>
              <a:off x="4654345" y="2382550"/>
              <a:ext cx="150832" cy="76241"/>
            </a:xfrm>
            <a:custGeom>
              <a:avLst/>
              <a:gdLst/>
              <a:ahLst/>
              <a:cxnLst/>
              <a:rect l="l" t="t" r="r" b="b"/>
              <a:pathLst>
                <a:path w="1280" h="647" extrusionOk="0">
                  <a:moveTo>
                    <a:pt x="622" y="1"/>
                  </a:moveTo>
                  <a:cubicBezTo>
                    <a:pt x="569" y="1"/>
                    <a:pt x="517" y="8"/>
                    <a:pt x="470" y="19"/>
                  </a:cubicBezTo>
                  <a:cubicBezTo>
                    <a:pt x="390" y="44"/>
                    <a:pt x="317" y="80"/>
                    <a:pt x="256" y="129"/>
                  </a:cubicBezTo>
                  <a:cubicBezTo>
                    <a:pt x="135" y="220"/>
                    <a:pt x="49" y="348"/>
                    <a:pt x="1" y="488"/>
                  </a:cubicBezTo>
                  <a:cubicBezTo>
                    <a:pt x="104" y="385"/>
                    <a:pt x="208" y="294"/>
                    <a:pt x="323" y="233"/>
                  </a:cubicBezTo>
                  <a:cubicBezTo>
                    <a:pt x="417" y="178"/>
                    <a:pt x="515" y="156"/>
                    <a:pt x="617" y="156"/>
                  </a:cubicBezTo>
                  <a:cubicBezTo>
                    <a:pt x="641" y="156"/>
                    <a:pt x="665" y="157"/>
                    <a:pt x="689" y="160"/>
                  </a:cubicBezTo>
                  <a:cubicBezTo>
                    <a:pt x="805" y="178"/>
                    <a:pt x="926" y="239"/>
                    <a:pt x="1024" y="324"/>
                  </a:cubicBezTo>
                  <a:cubicBezTo>
                    <a:pt x="1127" y="409"/>
                    <a:pt x="1213" y="513"/>
                    <a:pt x="1268" y="647"/>
                  </a:cubicBezTo>
                  <a:cubicBezTo>
                    <a:pt x="1280" y="501"/>
                    <a:pt x="1213" y="348"/>
                    <a:pt x="1115" y="233"/>
                  </a:cubicBezTo>
                  <a:cubicBezTo>
                    <a:pt x="1012" y="117"/>
                    <a:pt x="872" y="26"/>
                    <a:pt x="707" y="7"/>
                  </a:cubicBezTo>
                  <a:cubicBezTo>
                    <a:pt x="679" y="3"/>
                    <a:pt x="65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0"/>
            <p:cNvSpPr/>
            <p:nvPr/>
          </p:nvSpPr>
          <p:spPr>
            <a:xfrm>
              <a:off x="4336419" y="2157245"/>
              <a:ext cx="134335" cy="203977"/>
            </a:xfrm>
            <a:custGeom>
              <a:avLst/>
              <a:gdLst/>
              <a:ahLst/>
              <a:cxnLst/>
              <a:rect l="l" t="t" r="r" b="b"/>
              <a:pathLst>
                <a:path w="1140" h="1731" extrusionOk="0">
                  <a:moveTo>
                    <a:pt x="1109" y="1"/>
                  </a:moveTo>
                  <a:cubicBezTo>
                    <a:pt x="1048" y="1"/>
                    <a:pt x="987" y="7"/>
                    <a:pt x="926" y="19"/>
                  </a:cubicBezTo>
                  <a:cubicBezTo>
                    <a:pt x="561" y="74"/>
                    <a:pt x="238" y="330"/>
                    <a:pt x="104" y="701"/>
                  </a:cubicBezTo>
                  <a:cubicBezTo>
                    <a:pt x="0" y="1006"/>
                    <a:pt x="43" y="1328"/>
                    <a:pt x="195" y="1584"/>
                  </a:cubicBezTo>
                  <a:cubicBezTo>
                    <a:pt x="226" y="1639"/>
                    <a:pt x="256" y="1688"/>
                    <a:pt x="299" y="1730"/>
                  </a:cubicBezTo>
                  <a:cubicBezTo>
                    <a:pt x="390" y="1663"/>
                    <a:pt x="469" y="1584"/>
                    <a:pt x="542" y="1487"/>
                  </a:cubicBezTo>
                  <a:cubicBezTo>
                    <a:pt x="865" y="1054"/>
                    <a:pt x="1139" y="549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0"/>
            <p:cNvSpPr/>
            <p:nvPr/>
          </p:nvSpPr>
          <p:spPr>
            <a:xfrm>
              <a:off x="4371535" y="2157245"/>
              <a:ext cx="232729" cy="247459"/>
            </a:xfrm>
            <a:custGeom>
              <a:avLst/>
              <a:gdLst/>
              <a:ahLst/>
              <a:cxnLst/>
              <a:rect l="l" t="t" r="r" b="b"/>
              <a:pathLst>
                <a:path w="1975" h="2100" extrusionOk="0">
                  <a:moveTo>
                    <a:pt x="811" y="1"/>
                  </a:moveTo>
                  <a:cubicBezTo>
                    <a:pt x="841" y="549"/>
                    <a:pt x="567" y="1054"/>
                    <a:pt x="244" y="1487"/>
                  </a:cubicBezTo>
                  <a:cubicBezTo>
                    <a:pt x="171" y="1584"/>
                    <a:pt x="92" y="1663"/>
                    <a:pt x="1" y="1730"/>
                  </a:cubicBezTo>
                  <a:cubicBezTo>
                    <a:pt x="117" y="1864"/>
                    <a:pt x="269" y="1974"/>
                    <a:pt x="445" y="2041"/>
                  </a:cubicBezTo>
                  <a:cubicBezTo>
                    <a:pt x="560" y="2081"/>
                    <a:pt x="676" y="2099"/>
                    <a:pt x="791" y="2099"/>
                  </a:cubicBezTo>
                  <a:cubicBezTo>
                    <a:pt x="1225" y="2099"/>
                    <a:pt x="1631" y="1830"/>
                    <a:pt x="1785" y="1402"/>
                  </a:cubicBezTo>
                  <a:cubicBezTo>
                    <a:pt x="1974" y="853"/>
                    <a:pt x="1688" y="256"/>
                    <a:pt x="1146" y="62"/>
                  </a:cubicBezTo>
                  <a:cubicBezTo>
                    <a:pt x="1036" y="25"/>
                    <a:pt x="921" y="7"/>
                    <a:pt x="811" y="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0"/>
            <p:cNvSpPr/>
            <p:nvPr/>
          </p:nvSpPr>
          <p:spPr>
            <a:xfrm>
              <a:off x="4907695" y="2233368"/>
              <a:ext cx="142937" cy="205391"/>
            </a:xfrm>
            <a:custGeom>
              <a:avLst/>
              <a:gdLst/>
              <a:ahLst/>
              <a:cxnLst/>
              <a:rect l="l" t="t" r="r" b="b"/>
              <a:pathLst>
                <a:path w="1213" h="1743" extrusionOk="0">
                  <a:moveTo>
                    <a:pt x="1006" y="0"/>
                  </a:moveTo>
                  <a:lnTo>
                    <a:pt x="1006" y="0"/>
                  </a:lnTo>
                  <a:cubicBezTo>
                    <a:pt x="610" y="61"/>
                    <a:pt x="269" y="329"/>
                    <a:pt x="123" y="731"/>
                  </a:cubicBezTo>
                  <a:cubicBezTo>
                    <a:pt x="1" y="1084"/>
                    <a:pt x="62" y="1456"/>
                    <a:pt x="263" y="1742"/>
                  </a:cubicBezTo>
                  <a:cubicBezTo>
                    <a:pt x="847" y="1401"/>
                    <a:pt x="1213" y="652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0"/>
            <p:cNvSpPr/>
            <p:nvPr/>
          </p:nvSpPr>
          <p:spPr>
            <a:xfrm>
              <a:off x="4938569" y="2231482"/>
              <a:ext cx="256414" cy="263602"/>
            </a:xfrm>
            <a:custGeom>
              <a:avLst/>
              <a:gdLst/>
              <a:ahLst/>
              <a:cxnLst/>
              <a:rect l="l" t="t" r="r" b="b"/>
              <a:pathLst>
                <a:path w="2176" h="2237" extrusionOk="0">
                  <a:moveTo>
                    <a:pt x="928" y="0"/>
                  </a:moveTo>
                  <a:cubicBezTo>
                    <a:pt x="865" y="0"/>
                    <a:pt x="804" y="6"/>
                    <a:pt x="744" y="16"/>
                  </a:cubicBezTo>
                  <a:cubicBezTo>
                    <a:pt x="945" y="668"/>
                    <a:pt x="585" y="1417"/>
                    <a:pt x="1" y="1758"/>
                  </a:cubicBezTo>
                  <a:cubicBezTo>
                    <a:pt x="129" y="1941"/>
                    <a:pt x="317" y="2093"/>
                    <a:pt x="543" y="2172"/>
                  </a:cubicBezTo>
                  <a:cubicBezTo>
                    <a:pt x="666" y="2216"/>
                    <a:pt x="792" y="2237"/>
                    <a:pt x="915" y="2237"/>
                  </a:cubicBezTo>
                  <a:cubicBezTo>
                    <a:pt x="1378" y="2237"/>
                    <a:pt x="1809" y="1947"/>
                    <a:pt x="1968" y="1490"/>
                  </a:cubicBezTo>
                  <a:cubicBezTo>
                    <a:pt x="2175" y="906"/>
                    <a:pt x="1871" y="272"/>
                    <a:pt x="1286" y="65"/>
                  </a:cubicBezTo>
                  <a:cubicBezTo>
                    <a:pt x="1169" y="21"/>
                    <a:pt x="1048" y="0"/>
                    <a:pt x="928" y="0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0"/>
            <p:cNvSpPr/>
            <p:nvPr/>
          </p:nvSpPr>
          <p:spPr>
            <a:xfrm>
              <a:off x="4221527" y="1610362"/>
              <a:ext cx="1109087" cy="613816"/>
            </a:xfrm>
            <a:custGeom>
              <a:avLst/>
              <a:gdLst/>
              <a:ahLst/>
              <a:cxnLst/>
              <a:rect l="l" t="t" r="r" b="b"/>
              <a:pathLst>
                <a:path w="9412" h="5209" extrusionOk="0">
                  <a:moveTo>
                    <a:pt x="3999" y="1"/>
                  </a:moveTo>
                  <a:cubicBezTo>
                    <a:pt x="3542" y="1"/>
                    <a:pt x="3087" y="46"/>
                    <a:pt x="2650" y="201"/>
                  </a:cubicBezTo>
                  <a:cubicBezTo>
                    <a:pt x="2340" y="311"/>
                    <a:pt x="2035" y="457"/>
                    <a:pt x="1749" y="646"/>
                  </a:cubicBezTo>
                  <a:cubicBezTo>
                    <a:pt x="1048" y="1115"/>
                    <a:pt x="452" y="1694"/>
                    <a:pt x="171" y="2833"/>
                  </a:cubicBezTo>
                  <a:cubicBezTo>
                    <a:pt x="135" y="2973"/>
                    <a:pt x="104" y="3119"/>
                    <a:pt x="80" y="3277"/>
                  </a:cubicBezTo>
                  <a:cubicBezTo>
                    <a:pt x="43" y="3521"/>
                    <a:pt x="13" y="3789"/>
                    <a:pt x="1" y="4081"/>
                  </a:cubicBezTo>
                  <a:cubicBezTo>
                    <a:pt x="171" y="4124"/>
                    <a:pt x="342" y="4160"/>
                    <a:pt x="506" y="4203"/>
                  </a:cubicBezTo>
                  <a:cubicBezTo>
                    <a:pt x="586" y="3978"/>
                    <a:pt x="689" y="3758"/>
                    <a:pt x="762" y="3557"/>
                  </a:cubicBezTo>
                  <a:cubicBezTo>
                    <a:pt x="768" y="3533"/>
                    <a:pt x="774" y="3515"/>
                    <a:pt x="787" y="3490"/>
                  </a:cubicBezTo>
                  <a:cubicBezTo>
                    <a:pt x="787" y="3485"/>
                    <a:pt x="793" y="3482"/>
                    <a:pt x="800" y="3482"/>
                  </a:cubicBezTo>
                  <a:cubicBezTo>
                    <a:pt x="809" y="3482"/>
                    <a:pt x="820" y="3486"/>
                    <a:pt x="823" y="3497"/>
                  </a:cubicBezTo>
                  <a:cubicBezTo>
                    <a:pt x="823" y="3527"/>
                    <a:pt x="823" y="3551"/>
                    <a:pt x="823" y="3582"/>
                  </a:cubicBezTo>
                  <a:cubicBezTo>
                    <a:pt x="823" y="3807"/>
                    <a:pt x="793" y="4020"/>
                    <a:pt x="750" y="4246"/>
                  </a:cubicBezTo>
                  <a:cubicBezTo>
                    <a:pt x="750" y="4252"/>
                    <a:pt x="750" y="4252"/>
                    <a:pt x="750" y="4258"/>
                  </a:cubicBezTo>
                  <a:cubicBezTo>
                    <a:pt x="1042" y="4325"/>
                    <a:pt x="1329" y="4386"/>
                    <a:pt x="1609" y="4447"/>
                  </a:cubicBezTo>
                  <a:cubicBezTo>
                    <a:pt x="1645" y="4270"/>
                    <a:pt x="1700" y="4087"/>
                    <a:pt x="1767" y="3917"/>
                  </a:cubicBezTo>
                  <a:cubicBezTo>
                    <a:pt x="1846" y="3716"/>
                    <a:pt x="1944" y="3521"/>
                    <a:pt x="2053" y="3350"/>
                  </a:cubicBezTo>
                  <a:cubicBezTo>
                    <a:pt x="2120" y="3253"/>
                    <a:pt x="2194" y="3155"/>
                    <a:pt x="2267" y="3076"/>
                  </a:cubicBezTo>
                  <a:cubicBezTo>
                    <a:pt x="2271" y="3070"/>
                    <a:pt x="2277" y="3067"/>
                    <a:pt x="2283" y="3067"/>
                  </a:cubicBezTo>
                  <a:cubicBezTo>
                    <a:pt x="2295" y="3067"/>
                    <a:pt x="2307" y="3078"/>
                    <a:pt x="2303" y="3095"/>
                  </a:cubicBezTo>
                  <a:cubicBezTo>
                    <a:pt x="2261" y="3186"/>
                    <a:pt x="2224" y="3283"/>
                    <a:pt x="2194" y="3381"/>
                  </a:cubicBezTo>
                  <a:cubicBezTo>
                    <a:pt x="2127" y="3588"/>
                    <a:pt x="2084" y="3795"/>
                    <a:pt x="2047" y="4008"/>
                  </a:cubicBezTo>
                  <a:cubicBezTo>
                    <a:pt x="2029" y="4124"/>
                    <a:pt x="2011" y="4240"/>
                    <a:pt x="1999" y="4355"/>
                  </a:cubicBezTo>
                  <a:cubicBezTo>
                    <a:pt x="1993" y="4410"/>
                    <a:pt x="1986" y="4471"/>
                    <a:pt x="1986" y="4532"/>
                  </a:cubicBezTo>
                  <a:cubicBezTo>
                    <a:pt x="2401" y="4617"/>
                    <a:pt x="2803" y="4696"/>
                    <a:pt x="3192" y="4770"/>
                  </a:cubicBezTo>
                  <a:cubicBezTo>
                    <a:pt x="3217" y="4629"/>
                    <a:pt x="3241" y="4483"/>
                    <a:pt x="3278" y="4343"/>
                  </a:cubicBezTo>
                  <a:cubicBezTo>
                    <a:pt x="3320" y="4160"/>
                    <a:pt x="3375" y="3984"/>
                    <a:pt x="3430" y="3825"/>
                  </a:cubicBezTo>
                  <a:cubicBezTo>
                    <a:pt x="3433" y="3819"/>
                    <a:pt x="3441" y="3816"/>
                    <a:pt x="3448" y="3816"/>
                  </a:cubicBezTo>
                  <a:cubicBezTo>
                    <a:pt x="3454" y="3816"/>
                    <a:pt x="3460" y="3819"/>
                    <a:pt x="3460" y="3825"/>
                  </a:cubicBezTo>
                  <a:cubicBezTo>
                    <a:pt x="3473" y="4014"/>
                    <a:pt x="3479" y="4203"/>
                    <a:pt x="3479" y="4392"/>
                  </a:cubicBezTo>
                  <a:cubicBezTo>
                    <a:pt x="3479" y="4502"/>
                    <a:pt x="3479" y="4617"/>
                    <a:pt x="3479" y="4733"/>
                  </a:cubicBezTo>
                  <a:cubicBezTo>
                    <a:pt x="3479" y="4763"/>
                    <a:pt x="3479" y="4794"/>
                    <a:pt x="3479" y="4824"/>
                  </a:cubicBezTo>
                  <a:cubicBezTo>
                    <a:pt x="3936" y="4904"/>
                    <a:pt x="4380" y="4977"/>
                    <a:pt x="4813" y="5031"/>
                  </a:cubicBezTo>
                  <a:cubicBezTo>
                    <a:pt x="4831" y="4904"/>
                    <a:pt x="4855" y="4770"/>
                    <a:pt x="4874" y="4636"/>
                  </a:cubicBezTo>
                  <a:cubicBezTo>
                    <a:pt x="4910" y="4349"/>
                    <a:pt x="4941" y="4063"/>
                    <a:pt x="4971" y="3777"/>
                  </a:cubicBezTo>
                  <a:cubicBezTo>
                    <a:pt x="4983" y="3637"/>
                    <a:pt x="4995" y="3503"/>
                    <a:pt x="5014" y="3369"/>
                  </a:cubicBezTo>
                  <a:cubicBezTo>
                    <a:pt x="5014" y="3353"/>
                    <a:pt x="5026" y="3346"/>
                    <a:pt x="5039" y="3346"/>
                  </a:cubicBezTo>
                  <a:cubicBezTo>
                    <a:pt x="5052" y="3346"/>
                    <a:pt x="5065" y="3353"/>
                    <a:pt x="5068" y="3369"/>
                  </a:cubicBezTo>
                  <a:cubicBezTo>
                    <a:pt x="5081" y="3509"/>
                    <a:pt x="5087" y="3643"/>
                    <a:pt x="5099" y="3783"/>
                  </a:cubicBezTo>
                  <a:cubicBezTo>
                    <a:pt x="5117" y="4081"/>
                    <a:pt x="5123" y="4374"/>
                    <a:pt x="5117" y="4666"/>
                  </a:cubicBezTo>
                  <a:cubicBezTo>
                    <a:pt x="5117" y="4770"/>
                    <a:pt x="5117" y="4873"/>
                    <a:pt x="5111" y="4971"/>
                  </a:cubicBezTo>
                  <a:cubicBezTo>
                    <a:pt x="5105" y="5001"/>
                    <a:pt x="5105" y="5038"/>
                    <a:pt x="5105" y="5068"/>
                  </a:cubicBezTo>
                  <a:cubicBezTo>
                    <a:pt x="5872" y="5159"/>
                    <a:pt x="6603" y="5208"/>
                    <a:pt x="7322" y="5208"/>
                  </a:cubicBezTo>
                  <a:cubicBezTo>
                    <a:pt x="7346" y="5056"/>
                    <a:pt x="7371" y="4904"/>
                    <a:pt x="7383" y="4751"/>
                  </a:cubicBezTo>
                  <a:cubicBezTo>
                    <a:pt x="7395" y="4629"/>
                    <a:pt x="7395" y="4502"/>
                    <a:pt x="7371" y="4380"/>
                  </a:cubicBezTo>
                  <a:cubicBezTo>
                    <a:pt x="7371" y="4362"/>
                    <a:pt x="7383" y="4353"/>
                    <a:pt x="7396" y="4353"/>
                  </a:cubicBezTo>
                  <a:cubicBezTo>
                    <a:pt x="7405" y="4353"/>
                    <a:pt x="7414" y="4357"/>
                    <a:pt x="7420" y="4368"/>
                  </a:cubicBezTo>
                  <a:cubicBezTo>
                    <a:pt x="7480" y="4489"/>
                    <a:pt x="7529" y="4611"/>
                    <a:pt x="7566" y="4745"/>
                  </a:cubicBezTo>
                  <a:cubicBezTo>
                    <a:pt x="7608" y="4897"/>
                    <a:pt x="7633" y="5050"/>
                    <a:pt x="7639" y="5208"/>
                  </a:cubicBezTo>
                  <a:cubicBezTo>
                    <a:pt x="7785" y="5208"/>
                    <a:pt x="7925" y="5202"/>
                    <a:pt x="8065" y="5196"/>
                  </a:cubicBezTo>
                  <a:cubicBezTo>
                    <a:pt x="8071" y="5031"/>
                    <a:pt x="8083" y="4873"/>
                    <a:pt x="8083" y="4715"/>
                  </a:cubicBezTo>
                  <a:cubicBezTo>
                    <a:pt x="8083" y="4447"/>
                    <a:pt x="8053" y="4185"/>
                    <a:pt x="7943" y="3929"/>
                  </a:cubicBezTo>
                  <a:cubicBezTo>
                    <a:pt x="7939" y="3920"/>
                    <a:pt x="7948" y="3914"/>
                    <a:pt x="7957" y="3914"/>
                  </a:cubicBezTo>
                  <a:cubicBezTo>
                    <a:pt x="7961" y="3914"/>
                    <a:pt x="7964" y="3915"/>
                    <a:pt x="7968" y="3917"/>
                  </a:cubicBezTo>
                  <a:cubicBezTo>
                    <a:pt x="8169" y="4160"/>
                    <a:pt x="8284" y="4422"/>
                    <a:pt x="8351" y="4696"/>
                  </a:cubicBezTo>
                  <a:cubicBezTo>
                    <a:pt x="8394" y="4849"/>
                    <a:pt x="8418" y="5013"/>
                    <a:pt x="8431" y="5172"/>
                  </a:cubicBezTo>
                  <a:cubicBezTo>
                    <a:pt x="8705" y="5153"/>
                    <a:pt x="8985" y="5129"/>
                    <a:pt x="9259" y="5092"/>
                  </a:cubicBezTo>
                  <a:cubicBezTo>
                    <a:pt x="9320" y="5086"/>
                    <a:pt x="9356" y="4824"/>
                    <a:pt x="9381" y="4581"/>
                  </a:cubicBezTo>
                  <a:cubicBezTo>
                    <a:pt x="9399" y="4368"/>
                    <a:pt x="9411" y="4173"/>
                    <a:pt x="9405" y="4142"/>
                  </a:cubicBezTo>
                  <a:cubicBezTo>
                    <a:pt x="9387" y="4026"/>
                    <a:pt x="9375" y="3880"/>
                    <a:pt x="9363" y="3728"/>
                  </a:cubicBezTo>
                  <a:cubicBezTo>
                    <a:pt x="9344" y="3466"/>
                    <a:pt x="9326" y="3192"/>
                    <a:pt x="9265" y="2991"/>
                  </a:cubicBezTo>
                  <a:cubicBezTo>
                    <a:pt x="8936" y="1791"/>
                    <a:pt x="7925" y="1072"/>
                    <a:pt x="7018" y="591"/>
                  </a:cubicBezTo>
                  <a:cubicBezTo>
                    <a:pt x="6238" y="177"/>
                    <a:pt x="5391" y="61"/>
                    <a:pt x="4557" y="19"/>
                  </a:cubicBezTo>
                  <a:cubicBezTo>
                    <a:pt x="4371" y="8"/>
                    <a:pt x="4185" y="1"/>
                    <a:pt x="3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0"/>
            <p:cNvSpPr/>
            <p:nvPr/>
          </p:nvSpPr>
          <p:spPr>
            <a:xfrm>
              <a:off x="4646449" y="2344135"/>
              <a:ext cx="177463" cy="46546"/>
            </a:xfrm>
            <a:custGeom>
              <a:avLst/>
              <a:gdLst/>
              <a:ahLst/>
              <a:cxnLst/>
              <a:rect l="l" t="t" r="r" b="b"/>
              <a:pathLst>
                <a:path w="1506" h="395" extrusionOk="0">
                  <a:moveTo>
                    <a:pt x="521" y="1"/>
                  </a:moveTo>
                  <a:cubicBezTo>
                    <a:pt x="343" y="1"/>
                    <a:pt x="169" y="21"/>
                    <a:pt x="1" y="65"/>
                  </a:cubicBezTo>
                  <a:lnTo>
                    <a:pt x="43" y="254"/>
                  </a:lnTo>
                  <a:cubicBezTo>
                    <a:pt x="205" y="213"/>
                    <a:pt x="373" y="191"/>
                    <a:pt x="540" y="191"/>
                  </a:cubicBezTo>
                  <a:cubicBezTo>
                    <a:pt x="618" y="191"/>
                    <a:pt x="697" y="196"/>
                    <a:pt x="774" y="205"/>
                  </a:cubicBezTo>
                  <a:cubicBezTo>
                    <a:pt x="1000" y="230"/>
                    <a:pt x="1219" y="297"/>
                    <a:pt x="1420" y="394"/>
                  </a:cubicBezTo>
                  <a:lnTo>
                    <a:pt x="1505" y="218"/>
                  </a:lnTo>
                  <a:cubicBezTo>
                    <a:pt x="1280" y="114"/>
                    <a:pt x="1042" y="41"/>
                    <a:pt x="799" y="17"/>
                  </a:cubicBezTo>
                  <a:cubicBezTo>
                    <a:pt x="705" y="6"/>
                    <a:pt x="613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0"/>
            <p:cNvSpPr/>
            <p:nvPr/>
          </p:nvSpPr>
          <p:spPr>
            <a:xfrm>
              <a:off x="4777838" y="2011598"/>
              <a:ext cx="528383" cy="553601"/>
            </a:xfrm>
            <a:custGeom>
              <a:avLst/>
              <a:gdLst/>
              <a:ahLst/>
              <a:cxnLst/>
              <a:rect l="l" t="t" r="r" b="b"/>
              <a:pathLst>
                <a:path w="4484" h="4698" extrusionOk="0">
                  <a:moveTo>
                    <a:pt x="2324" y="194"/>
                  </a:moveTo>
                  <a:cubicBezTo>
                    <a:pt x="2393" y="194"/>
                    <a:pt x="2461" y="198"/>
                    <a:pt x="2528" y="207"/>
                  </a:cubicBezTo>
                  <a:cubicBezTo>
                    <a:pt x="3046" y="268"/>
                    <a:pt x="3509" y="542"/>
                    <a:pt x="3825" y="987"/>
                  </a:cubicBezTo>
                  <a:cubicBezTo>
                    <a:pt x="4148" y="1438"/>
                    <a:pt x="4288" y="1998"/>
                    <a:pt x="4221" y="2577"/>
                  </a:cubicBezTo>
                  <a:cubicBezTo>
                    <a:pt x="4154" y="3149"/>
                    <a:pt x="3886" y="3667"/>
                    <a:pt x="3472" y="4026"/>
                  </a:cubicBezTo>
                  <a:cubicBezTo>
                    <a:pt x="3114" y="4342"/>
                    <a:pt x="2684" y="4508"/>
                    <a:pt x="2239" y="4508"/>
                  </a:cubicBezTo>
                  <a:cubicBezTo>
                    <a:pt x="2169" y="4508"/>
                    <a:pt x="2099" y="4504"/>
                    <a:pt x="2029" y="4495"/>
                  </a:cubicBezTo>
                  <a:cubicBezTo>
                    <a:pt x="963" y="4367"/>
                    <a:pt x="201" y="3308"/>
                    <a:pt x="341" y="2126"/>
                  </a:cubicBezTo>
                  <a:cubicBezTo>
                    <a:pt x="408" y="1547"/>
                    <a:pt x="670" y="1036"/>
                    <a:pt x="1091" y="670"/>
                  </a:cubicBezTo>
                  <a:cubicBezTo>
                    <a:pt x="1389" y="408"/>
                    <a:pt x="1748" y="250"/>
                    <a:pt x="2120" y="207"/>
                  </a:cubicBezTo>
                  <a:cubicBezTo>
                    <a:pt x="2187" y="198"/>
                    <a:pt x="2255" y="194"/>
                    <a:pt x="2324" y="194"/>
                  </a:cubicBezTo>
                  <a:close/>
                  <a:moveTo>
                    <a:pt x="2332" y="1"/>
                  </a:moveTo>
                  <a:cubicBezTo>
                    <a:pt x="1836" y="1"/>
                    <a:pt x="1355" y="179"/>
                    <a:pt x="963" y="524"/>
                  </a:cubicBezTo>
                  <a:cubicBezTo>
                    <a:pt x="512" y="920"/>
                    <a:pt x="220" y="1480"/>
                    <a:pt x="146" y="2102"/>
                  </a:cubicBezTo>
                  <a:cubicBezTo>
                    <a:pt x="0" y="3393"/>
                    <a:pt x="835" y="4550"/>
                    <a:pt x="2010" y="4684"/>
                  </a:cubicBezTo>
                  <a:cubicBezTo>
                    <a:pt x="2086" y="4693"/>
                    <a:pt x="2163" y="4698"/>
                    <a:pt x="2238" y="4698"/>
                  </a:cubicBezTo>
                  <a:cubicBezTo>
                    <a:pt x="2313" y="4698"/>
                    <a:pt x="2388" y="4693"/>
                    <a:pt x="2461" y="4684"/>
                  </a:cubicBezTo>
                  <a:cubicBezTo>
                    <a:pt x="2875" y="4641"/>
                    <a:pt x="3265" y="4465"/>
                    <a:pt x="3600" y="4172"/>
                  </a:cubicBezTo>
                  <a:cubicBezTo>
                    <a:pt x="4051" y="3777"/>
                    <a:pt x="4337" y="3222"/>
                    <a:pt x="4410" y="2595"/>
                  </a:cubicBezTo>
                  <a:cubicBezTo>
                    <a:pt x="4483" y="1974"/>
                    <a:pt x="4331" y="1365"/>
                    <a:pt x="3984" y="877"/>
                  </a:cubicBezTo>
                  <a:cubicBezTo>
                    <a:pt x="3630" y="390"/>
                    <a:pt x="3125" y="79"/>
                    <a:pt x="2552" y="12"/>
                  </a:cubicBezTo>
                  <a:cubicBezTo>
                    <a:pt x="2479" y="5"/>
                    <a:pt x="2405" y="1"/>
                    <a:pt x="2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0"/>
            <p:cNvSpPr/>
            <p:nvPr/>
          </p:nvSpPr>
          <p:spPr>
            <a:xfrm>
              <a:off x="4181345" y="1942545"/>
              <a:ext cx="529090" cy="553836"/>
            </a:xfrm>
            <a:custGeom>
              <a:avLst/>
              <a:gdLst/>
              <a:ahLst/>
              <a:cxnLst/>
              <a:rect l="l" t="t" r="r" b="b"/>
              <a:pathLst>
                <a:path w="4490" h="4700" extrusionOk="0">
                  <a:moveTo>
                    <a:pt x="2328" y="190"/>
                  </a:moveTo>
                  <a:cubicBezTo>
                    <a:pt x="2397" y="190"/>
                    <a:pt x="2466" y="194"/>
                    <a:pt x="2535" y="202"/>
                  </a:cubicBezTo>
                  <a:cubicBezTo>
                    <a:pt x="3046" y="263"/>
                    <a:pt x="3509" y="544"/>
                    <a:pt x="3826" y="988"/>
                  </a:cubicBezTo>
                  <a:cubicBezTo>
                    <a:pt x="4149" y="1439"/>
                    <a:pt x="4289" y="1999"/>
                    <a:pt x="4222" y="2572"/>
                  </a:cubicBezTo>
                  <a:cubicBezTo>
                    <a:pt x="4155" y="3150"/>
                    <a:pt x="3893" y="3662"/>
                    <a:pt x="3479" y="4028"/>
                  </a:cubicBezTo>
                  <a:cubicBezTo>
                    <a:pt x="3121" y="4338"/>
                    <a:pt x="2691" y="4503"/>
                    <a:pt x="2246" y="4503"/>
                  </a:cubicBezTo>
                  <a:cubicBezTo>
                    <a:pt x="2176" y="4503"/>
                    <a:pt x="2106" y="4499"/>
                    <a:pt x="2035" y="4490"/>
                  </a:cubicBezTo>
                  <a:cubicBezTo>
                    <a:pt x="963" y="4369"/>
                    <a:pt x="208" y="3303"/>
                    <a:pt x="342" y="2121"/>
                  </a:cubicBezTo>
                  <a:cubicBezTo>
                    <a:pt x="409" y="1549"/>
                    <a:pt x="677" y="1031"/>
                    <a:pt x="1091" y="671"/>
                  </a:cubicBezTo>
                  <a:cubicBezTo>
                    <a:pt x="1450" y="360"/>
                    <a:pt x="1882" y="190"/>
                    <a:pt x="2328" y="190"/>
                  </a:cubicBezTo>
                  <a:close/>
                  <a:moveTo>
                    <a:pt x="2323" y="0"/>
                  </a:moveTo>
                  <a:cubicBezTo>
                    <a:pt x="1835" y="0"/>
                    <a:pt x="1358" y="183"/>
                    <a:pt x="963" y="525"/>
                  </a:cubicBezTo>
                  <a:cubicBezTo>
                    <a:pt x="512" y="921"/>
                    <a:pt x="226" y="1482"/>
                    <a:pt x="153" y="2103"/>
                  </a:cubicBezTo>
                  <a:cubicBezTo>
                    <a:pt x="1" y="3388"/>
                    <a:pt x="835" y="4545"/>
                    <a:pt x="2011" y="4685"/>
                  </a:cubicBezTo>
                  <a:cubicBezTo>
                    <a:pt x="2087" y="4695"/>
                    <a:pt x="2163" y="4699"/>
                    <a:pt x="2239" y="4699"/>
                  </a:cubicBezTo>
                  <a:cubicBezTo>
                    <a:pt x="2315" y="4699"/>
                    <a:pt x="2391" y="4695"/>
                    <a:pt x="2468" y="4685"/>
                  </a:cubicBezTo>
                  <a:cubicBezTo>
                    <a:pt x="2876" y="4637"/>
                    <a:pt x="3272" y="4460"/>
                    <a:pt x="3600" y="4174"/>
                  </a:cubicBezTo>
                  <a:cubicBezTo>
                    <a:pt x="4051" y="3778"/>
                    <a:pt x="4344" y="3217"/>
                    <a:pt x="4417" y="2596"/>
                  </a:cubicBezTo>
                  <a:cubicBezTo>
                    <a:pt x="4490" y="1975"/>
                    <a:pt x="4331" y="1366"/>
                    <a:pt x="3984" y="879"/>
                  </a:cubicBezTo>
                  <a:cubicBezTo>
                    <a:pt x="3631" y="385"/>
                    <a:pt x="3125" y="81"/>
                    <a:pt x="2553" y="14"/>
                  </a:cubicBezTo>
                  <a:cubicBezTo>
                    <a:pt x="2476" y="5"/>
                    <a:pt x="2399" y="0"/>
                    <a:pt x="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4646685" y="2545283"/>
              <a:ext cx="112535" cy="90853"/>
            </a:xfrm>
            <a:custGeom>
              <a:avLst/>
              <a:gdLst/>
              <a:ahLst/>
              <a:cxnLst/>
              <a:rect l="l" t="t" r="r" b="b"/>
              <a:pathLst>
                <a:path w="955" h="771" extrusionOk="0">
                  <a:moveTo>
                    <a:pt x="94" y="1"/>
                  </a:moveTo>
                  <a:cubicBezTo>
                    <a:pt x="47" y="1"/>
                    <a:pt x="1" y="38"/>
                    <a:pt x="23" y="94"/>
                  </a:cubicBezTo>
                  <a:cubicBezTo>
                    <a:pt x="72" y="228"/>
                    <a:pt x="133" y="350"/>
                    <a:pt x="212" y="466"/>
                  </a:cubicBezTo>
                  <a:cubicBezTo>
                    <a:pt x="285" y="575"/>
                    <a:pt x="382" y="709"/>
                    <a:pt x="504" y="758"/>
                  </a:cubicBezTo>
                  <a:cubicBezTo>
                    <a:pt x="530" y="767"/>
                    <a:pt x="554" y="771"/>
                    <a:pt x="576" y="771"/>
                  </a:cubicBezTo>
                  <a:cubicBezTo>
                    <a:pt x="679" y="771"/>
                    <a:pt x="754" y="689"/>
                    <a:pt x="809" y="600"/>
                  </a:cubicBezTo>
                  <a:cubicBezTo>
                    <a:pt x="888" y="466"/>
                    <a:pt x="931" y="313"/>
                    <a:pt x="949" y="155"/>
                  </a:cubicBezTo>
                  <a:cubicBezTo>
                    <a:pt x="955" y="108"/>
                    <a:pt x="922" y="85"/>
                    <a:pt x="885" y="85"/>
                  </a:cubicBezTo>
                  <a:cubicBezTo>
                    <a:pt x="846" y="85"/>
                    <a:pt x="803" y="111"/>
                    <a:pt x="797" y="161"/>
                  </a:cubicBezTo>
                  <a:cubicBezTo>
                    <a:pt x="784" y="271"/>
                    <a:pt x="754" y="380"/>
                    <a:pt x="705" y="478"/>
                  </a:cubicBezTo>
                  <a:cubicBezTo>
                    <a:pt x="681" y="521"/>
                    <a:pt x="656" y="575"/>
                    <a:pt x="614" y="606"/>
                  </a:cubicBezTo>
                  <a:cubicBezTo>
                    <a:pt x="602" y="614"/>
                    <a:pt x="591" y="618"/>
                    <a:pt x="580" y="618"/>
                  </a:cubicBezTo>
                  <a:cubicBezTo>
                    <a:pt x="543" y="618"/>
                    <a:pt x="508" y="580"/>
                    <a:pt x="480" y="557"/>
                  </a:cubicBezTo>
                  <a:cubicBezTo>
                    <a:pt x="340" y="411"/>
                    <a:pt x="236" y="234"/>
                    <a:pt x="169" y="52"/>
                  </a:cubicBezTo>
                  <a:cubicBezTo>
                    <a:pt x="155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70"/>
          <p:cNvGrpSpPr/>
          <p:nvPr/>
        </p:nvGrpSpPr>
        <p:grpSpPr>
          <a:xfrm>
            <a:off x="713230" y="2447671"/>
            <a:ext cx="1469772" cy="1713326"/>
            <a:chOff x="1018614" y="1199980"/>
            <a:chExt cx="1705467" cy="1988078"/>
          </a:xfrm>
        </p:grpSpPr>
        <p:sp>
          <p:nvSpPr>
            <p:cNvPr id="1945" name="Google Shape;1945;p70"/>
            <p:cNvSpPr/>
            <p:nvPr/>
          </p:nvSpPr>
          <p:spPr>
            <a:xfrm rot="-1292753">
              <a:off x="2352845" y="2405108"/>
              <a:ext cx="317067" cy="355332"/>
            </a:xfrm>
            <a:custGeom>
              <a:avLst/>
              <a:gdLst/>
              <a:ahLst/>
              <a:cxnLst/>
              <a:rect l="l" t="t" r="r" b="b"/>
              <a:pathLst>
                <a:path w="2577" h="2888" extrusionOk="0">
                  <a:moveTo>
                    <a:pt x="1569" y="0"/>
                  </a:moveTo>
                  <a:cubicBezTo>
                    <a:pt x="1541" y="0"/>
                    <a:pt x="1514" y="2"/>
                    <a:pt x="1487" y="5"/>
                  </a:cubicBezTo>
                  <a:cubicBezTo>
                    <a:pt x="1103" y="48"/>
                    <a:pt x="823" y="456"/>
                    <a:pt x="658" y="778"/>
                  </a:cubicBezTo>
                  <a:cubicBezTo>
                    <a:pt x="409" y="1260"/>
                    <a:pt x="214" y="1783"/>
                    <a:pt x="61" y="2319"/>
                  </a:cubicBezTo>
                  <a:cubicBezTo>
                    <a:pt x="25" y="2453"/>
                    <a:pt x="1" y="2630"/>
                    <a:pt x="110" y="2740"/>
                  </a:cubicBezTo>
                  <a:cubicBezTo>
                    <a:pt x="165" y="2801"/>
                    <a:pt x="244" y="2819"/>
                    <a:pt x="323" y="2837"/>
                  </a:cubicBezTo>
                  <a:cubicBezTo>
                    <a:pt x="475" y="2871"/>
                    <a:pt x="627" y="2888"/>
                    <a:pt x="777" y="2888"/>
                  </a:cubicBezTo>
                  <a:cubicBezTo>
                    <a:pt x="1138" y="2888"/>
                    <a:pt x="1483" y="2791"/>
                    <a:pt x="1767" y="2606"/>
                  </a:cubicBezTo>
                  <a:cubicBezTo>
                    <a:pt x="2169" y="2338"/>
                    <a:pt x="2443" y="1899"/>
                    <a:pt x="2528" y="1394"/>
                  </a:cubicBezTo>
                  <a:cubicBezTo>
                    <a:pt x="2577" y="1083"/>
                    <a:pt x="2547" y="724"/>
                    <a:pt x="2346" y="431"/>
                  </a:cubicBezTo>
                  <a:cubicBezTo>
                    <a:pt x="2168" y="170"/>
                    <a:pt x="1858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0"/>
            <p:cNvSpPr/>
            <p:nvPr/>
          </p:nvSpPr>
          <p:spPr>
            <a:xfrm rot="-1292753">
              <a:off x="1309962" y="2606726"/>
              <a:ext cx="261701" cy="389659"/>
            </a:xfrm>
            <a:custGeom>
              <a:avLst/>
              <a:gdLst/>
              <a:ahLst/>
              <a:cxnLst/>
              <a:rect l="l" t="t" r="r" b="b"/>
              <a:pathLst>
                <a:path w="2127" h="3167" extrusionOk="0">
                  <a:moveTo>
                    <a:pt x="1200" y="1"/>
                  </a:moveTo>
                  <a:cubicBezTo>
                    <a:pt x="1003" y="1"/>
                    <a:pt x="796" y="61"/>
                    <a:pt x="628" y="175"/>
                  </a:cubicBezTo>
                  <a:cubicBezTo>
                    <a:pt x="335" y="376"/>
                    <a:pt x="177" y="699"/>
                    <a:pt x="110" y="1010"/>
                  </a:cubicBezTo>
                  <a:cubicBezTo>
                    <a:pt x="0" y="1509"/>
                    <a:pt x="98" y="2021"/>
                    <a:pt x="372" y="2411"/>
                  </a:cubicBezTo>
                  <a:cubicBezTo>
                    <a:pt x="652" y="2807"/>
                    <a:pt x="1109" y="3075"/>
                    <a:pt x="1633" y="3154"/>
                  </a:cubicBezTo>
                  <a:cubicBezTo>
                    <a:pt x="1672" y="3160"/>
                    <a:pt x="1712" y="3166"/>
                    <a:pt x="1751" y="3166"/>
                  </a:cubicBezTo>
                  <a:cubicBezTo>
                    <a:pt x="1791" y="3166"/>
                    <a:pt x="1831" y="3160"/>
                    <a:pt x="1870" y="3142"/>
                  </a:cubicBezTo>
                  <a:cubicBezTo>
                    <a:pt x="2010" y="3081"/>
                    <a:pt x="2053" y="2910"/>
                    <a:pt x="2065" y="2770"/>
                  </a:cubicBezTo>
                  <a:cubicBezTo>
                    <a:pt x="2120" y="2216"/>
                    <a:pt x="2126" y="1655"/>
                    <a:pt x="2071" y="1113"/>
                  </a:cubicBezTo>
                  <a:cubicBezTo>
                    <a:pt x="2035" y="754"/>
                    <a:pt x="1925" y="273"/>
                    <a:pt x="1584" y="90"/>
                  </a:cubicBezTo>
                  <a:cubicBezTo>
                    <a:pt x="1471" y="30"/>
                    <a:pt x="1338" y="1"/>
                    <a:pt x="1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0"/>
            <p:cNvSpPr/>
            <p:nvPr/>
          </p:nvSpPr>
          <p:spPr>
            <a:xfrm rot="-1292753">
              <a:off x="1400817" y="1920288"/>
              <a:ext cx="1097986" cy="1104753"/>
            </a:xfrm>
            <a:custGeom>
              <a:avLst/>
              <a:gdLst/>
              <a:ahLst/>
              <a:cxnLst/>
              <a:rect l="l" t="t" r="r" b="b"/>
              <a:pathLst>
                <a:path w="8924" h="8979" extrusionOk="0">
                  <a:moveTo>
                    <a:pt x="3410" y="1"/>
                  </a:moveTo>
                  <a:cubicBezTo>
                    <a:pt x="2179" y="1"/>
                    <a:pt x="1105" y="838"/>
                    <a:pt x="799" y="2038"/>
                  </a:cubicBezTo>
                  <a:cubicBezTo>
                    <a:pt x="518" y="3153"/>
                    <a:pt x="299" y="4292"/>
                    <a:pt x="159" y="5437"/>
                  </a:cubicBezTo>
                  <a:cubicBezTo>
                    <a:pt x="1" y="6704"/>
                    <a:pt x="750" y="7916"/>
                    <a:pt x="1962" y="8330"/>
                  </a:cubicBezTo>
                  <a:cubicBezTo>
                    <a:pt x="3077" y="8708"/>
                    <a:pt x="4210" y="8921"/>
                    <a:pt x="5385" y="8976"/>
                  </a:cubicBezTo>
                  <a:cubicBezTo>
                    <a:pt x="5428" y="8978"/>
                    <a:pt x="5471" y="8979"/>
                    <a:pt x="5514" y="8979"/>
                  </a:cubicBezTo>
                  <a:cubicBezTo>
                    <a:pt x="6740" y="8979"/>
                    <a:pt x="7820" y="8142"/>
                    <a:pt x="8126" y="6942"/>
                  </a:cubicBezTo>
                  <a:cubicBezTo>
                    <a:pt x="8406" y="5821"/>
                    <a:pt x="8619" y="4688"/>
                    <a:pt x="8766" y="3543"/>
                  </a:cubicBezTo>
                  <a:cubicBezTo>
                    <a:pt x="8924" y="2270"/>
                    <a:pt x="8175" y="1058"/>
                    <a:pt x="6963" y="650"/>
                  </a:cubicBezTo>
                  <a:cubicBezTo>
                    <a:pt x="5848" y="272"/>
                    <a:pt x="4715" y="59"/>
                    <a:pt x="3540" y="4"/>
                  </a:cubicBezTo>
                  <a:cubicBezTo>
                    <a:pt x="3496" y="2"/>
                    <a:pt x="3453" y="1"/>
                    <a:pt x="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0"/>
            <p:cNvSpPr/>
            <p:nvPr/>
          </p:nvSpPr>
          <p:spPr>
            <a:xfrm rot="-1292753">
              <a:off x="1914402" y="2655274"/>
              <a:ext cx="145553" cy="78990"/>
            </a:xfrm>
            <a:custGeom>
              <a:avLst/>
              <a:gdLst/>
              <a:ahLst/>
              <a:cxnLst/>
              <a:rect l="l" t="t" r="r" b="b"/>
              <a:pathLst>
                <a:path w="1183" h="642" extrusionOk="0">
                  <a:moveTo>
                    <a:pt x="595" y="1"/>
                  </a:moveTo>
                  <a:cubicBezTo>
                    <a:pt x="475" y="1"/>
                    <a:pt x="359" y="37"/>
                    <a:pt x="263" y="99"/>
                  </a:cubicBezTo>
                  <a:cubicBezTo>
                    <a:pt x="141" y="172"/>
                    <a:pt x="37" y="288"/>
                    <a:pt x="1" y="422"/>
                  </a:cubicBezTo>
                  <a:cubicBezTo>
                    <a:pt x="92" y="319"/>
                    <a:pt x="202" y="246"/>
                    <a:pt x="318" y="197"/>
                  </a:cubicBezTo>
                  <a:cubicBezTo>
                    <a:pt x="398" y="165"/>
                    <a:pt x="489" y="147"/>
                    <a:pt x="576" y="147"/>
                  </a:cubicBezTo>
                  <a:cubicBezTo>
                    <a:pt x="606" y="147"/>
                    <a:pt x="636" y="149"/>
                    <a:pt x="665" y="154"/>
                  </a:cubicBezTo>
                  <a:cubicBezTo>
                    <a:pt x="780" y="179"/>
                    <a:pt x="884" y="233"/>
                    <a:pt x="969" y="319"/>
                  </a:cubicBezTo>
                  <a:cubicBezTo>
                    <a:pt x="1055" y="410"/>
                    <a:pt x="1122" y="526"/>
                    <a:pt x="1182" y="641"/>
                  </a:cubicBezTo>
                  <a:cubicBezTo>
                    <a:pt x="1176" y="507"/>
                    <a:pt x="1140" y="367"/>
                    <a:pt x="1055" y="246"/>
                  </a:cubicBezTo>
                  <a:cubicBezTo>
                    <a:pt x="1018" y="191"/>
                    <a:pt x="963" y="136"/>
                    <a:pt x="902" y="93"/>
                  </a:cubicBezTo>
                  <a:cubicBezTo>
                    <a:pt x="835" y="51"/>
                    <a:pt x="762" y="20"/>
                    <a:pt x="689" y="8"/>
                  </a:cubicBezTo>
                  <a:cubicBezTo>
                    <a:pt x="658" y="3"/>
                    <a:pt x="626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0"/>
            <p:cNvSpPr/>
            <p:nvPr/>
          </p:nvSpPr>
          <p:spPr>
            <a:xfrm rot="-1292753">
              <a:off x="2116977" y="2427251"/>
              <a:ext cx="244475" cy="207564"/>
            </a:xfrm>
            <a:custGeom>
              <a:avLst/>
              <a:gdLst/>
              <a:ahLst/>
              <a:cxnLst/>
              <a:rect l="l" t="t" r="r" b="b"/>
              <a:pathLst>
                <a:path w="1987" h="1687" extrusionOk="0">
                  <a:moveTo>
                    <a:pt x="1084" y="0"/>
                  </a:moveTo>
                  <a:cubicBezTo>
                    <a:pt x="946" y="0"/>
                    <a:pt x="808" y="26"/>
                    <a:pt x="683" y="78"/>
                  </a:cubicBezTo>
                  <a:cubicBezTo>
                    <a:pt x="360" y="212"/>
                    <a:pt x="116" y="510"/>
                    <a:pt x="37" y="852"/>
                  </a:cubicBezTo>
                  <a:cubicBezTo>
                    <a:pt x="7" y="1004"/>
                    <a:pt x="1" y="1162"/>
                    <a:pt x="43" y="1308"/>
                  </a:cubicBezTo>
                  <a:cubicBezTo>
                    <a:pt x="61" y="1363"/>
                    <a:pt x="80" y="1418"/>
                    <a:pt x="110" y="1467"/>
                  </a:cubicBezTo>
                  <a:cubicBezTo>
                    <a:pt x="264" y="1418"/>
                    <a:pt x="425" y="1396"/>
                    <a:pt x="587" y="1396"/>
                  </a:cubicBezTo>
                  <a:cubicBezTo>
                    <a:pt x="955" y="1396"/>
                    <a:pt x="1332" y="1509"/>
                    <a:pt x="1657" y="1686"/>
                  </a:cubicBezTo>
                  <a:cubicBezTo>
                    <a:pt x="1694" y="1656"/>
                    <a:pt x="1724" y="1625"/>
                    <a:pt x="1755" y="1595"/>
                  </a:cubicBezTo>
                  <a:cubicBezTo>
                    <a:pt x="1913" y="1400"/>
                    <a:pt x="1986" y="1144"/>
                    <a:pt x="1962" y="894"/>
                  </a:cubicBezTo>
                  <a:cubicBezTo>
                    <a:pt x="1944" y="632"/>
                    <a:pt x="1816" y="255"/>
                    <a:pt x="1572" y="121"/>
                  </a:cubicBezTo>
                  <a:cubicBezTo>
                    <a:pt x="1424" y="40"/>
                    <a:pt x="1254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0"/>
            <p:cNvSpPr/>
            <p:nvPr/>
          </p:nvSpPr>
          <p:spPr>
            <a:xfrm rot="-1292753">
              <a:off x="2132305" y="2478500"/>
              <a:ext cx="177051" cy="142600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698" y="0"/>
                  </a:moveTo>
                  <a:cubicBezTo>
                    <a:pt x="382" y="0"/>
                    <a:pt x="96" y="228"/>
                    <a:pt x="37" y="549"/>
                  </a:cubicBezTo>
                  <a:cubicBezTo>
                    <a:pt x="1" y="744"/>
                    <a:pt x="49" y="933"/>
                    <a:pt x="159" y="1079"/>
                  </a:cubicBezTo>
                  <a:cubicBezTo>
                    <a:pt x="271" y="1056"/>
                    <a:pt x="387" y="1046"/>
                    <a:pt x="503" y="1046"/>
                  </a:cubicBezTo>
                  <a:cubicBezTo>
                    <a:pt x="729" y="1046"/>
                    <a:pt x="959" y="1086"/>
                    <a:pt x="1176" y="1158"/>
                  </a:cubicBezTo>
                  <a:cubicBezTo>
                    <a:pt x="1274" y="1067"/>
                    <a:pt x="1341" y="945"/>
                    <a:pt x="1365" y="799"/>
                  </a:cubicBezTo>
                  <a:cubicBezTo>
                    <a:pt x="1438" y="434"/>
                    <a:pt x="1195" y="80"/>
                    <a:pt x="829" y="13"/>
                  </a:cubicBezTo>
                  <a:cubicBezTo>
                    <a:pt x="785" y="5"/>
                    <a:pt x="742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0"/>
            <p:cNvSpPr/>
            <p:nvPr/>
          </p:nvSpPr>
          <p:spPr>
            <a:xfrm rot="-1292753">
              <a:off x="2170114" y="2406192"/>
              <a:ext cx="183818" cy="129681"/>
            </a:xfrm>
            <a:custGeom>
              <a:avLst/>
              <a:gdLst/>
              <a:ahLst/>
              <a:cxnLst/>
              <a:rect l="l" t="t" r="r" b="b"/>
              <a:pathLst>
                <a:path w="1494" h="1054" extrusionOk="0">
                  <a:moveTo>
                    <a:pt x="551" y="1"/>
                  </a:moveTo>
                  <a:cubicBezTo>
                    <a:pt x="371" y="1"/>
                    <a:pt x="183" y="56"/>
                    <a:pt x="6" y="177"/>
                  </a:cubicBezTo>
                  <a:cubicBezTo>
                    <a:pt x="1" y="182"/>
                    <a:pt x="4" y="191"/>
                    <a:pt x="8" y="191"/>
                  </a:cubicBezTo>
                  <a:cubicBezTo>
                    <a:pt x="9" y="191"/>
                    <a:pt x="10" y="191"/>
                    <a:pt x="12" y="190"/>
                  </a:cubicBezTo>
                  <a:cubicBezTo>
                    <a:pt x="128" y="139"/>
                    <a:pt x="249" y="116"/>
                    <a:pt x="368" y="116"/>
                  </a:cubicBezTo>
                  <a:cubicBezTo>
                    <a:pt x="865" y="116"/>
                    <a:pt x="1334" y="523"/>
                    <a:pt x="1364" y="1048"/>
                  </a:cubicBezTo>
                  <a:cubicBezTo>
                    <a:pt x="1364" y="1052"/>
                    <a:pt x="1367" y="1053"/>
                    <a:pt x="1370" y="1053"/>
                  </a:cubicBezTo>
                  <a:cubicBezTo>
                    <a:pt x="1373" y="1053"/>
                    <a:pt x="1376" y="1052"/>
                    <a:pt x="1376" y="1048"/>
                  </a:cubicBezTo>
                  <a:cubicBezTo>
                    <a:pt x="1493" y="445"/>
                    <a:pt x="1060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0"/>
            <p:cNvSpPr/>
            <p:nvPr/>
          </p:nvSpPr>
          <p:spPr>
            <a:xfrm rot="-1292753">
              <a:off x="1581310" y="2525048"/>
              <a:ext cx="245952" cy="220483"/>
            </a:xfrm>
            <a:custGeom>
              <a:avLst/>
              <a:gdLst/>
              <a:ahLst/>
              <a:cxnLst/>
              <a:rect l="l" t="t" r="r" b="b"/>
              <a:pathLst>
                <a:path w="1999" h="1792" extrusionOk="0">
                  <a:moveTo>
                    <a:pt x="903" y="0"/>
                  </a:moveTo>
                  <a:cubicBezTo>
                    <a:pt x="864" y="0"/>
                    <a:pt x="825" y="2"/>
                    <a:pt x="786" y="7"/>
                  </a:cubicBezTo>
                  <a:cubicBezTo>
                    <a:pt x="512" y="44"/>
                    <a:pt x="256" y="348"/>
                    <a:pt x="141" y="580"/>
                  </a:cubicBezTo>
                  <a:cubicBezTo>
                    <a:pt x="31" y="805"/>
                    <a:pt x="0" y="1073"/>
                    <a:pt x="80" y="1311"/>
                  </a:cubicBezTo>
                  <a:cubicBezTo>
                    <a:pt x="98" y="1353"/>
                    <a:pt x="116" y="1396"/>
                    <a:pt x="134" y="1432"/>
                  </a:cubicBezTo>
                  <a:cubicBezTo>
                    <a:pt x="239" y="1419"/>
                    <a:pt x="346" y="1412"/>
                    <a:pt x="453" y="1412"/>
                  </a:cubicBezTo>
                  <a:cubicBezTo>
                    <a:pt x="891" y="1412"/>
                    <a:pt x="1329" y="1527"/>
                    <a:pt x="1657" y="1792"/>
                  </a:cubicBezTo>
                  <a:cubicBezTo>
                    <a:pt x="1700" y="1755"/>
                    <a:pt x="1742" y="1719"/>
                    <a:pt x="1773" y="1670"/>
                  </a:cubicBezTo>
                  <a:cubicBezTo>
                    <a:pt x="1870" y="1548"/>
                    <a:pt x="1925" y="1402"/>
                    <a:pt x="1950" y="1250"/>
                  </a:cubicBezTo>
                  <a:cubicBezTo>
                    <a:pt x="1998" y="902"/>
                    <a:pt x="1883" y="537"/>
                    <a:pt x="1633" y="293"/>
                  </a:cubicBezTo>
                  <a:cubicBezTo>
                    <a:pt x="1441" y="107"/>
                    <a:pt x="1171" y="0"/>
                    <a:pt x="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0"/>
            <p:cNvSpPr/>
            <p:nvPr/>
          </p:nvSpPr>
          <p:spPr>
            <a:xfrm rot="-1292753">
              <a:off x="1649551" y="2570740"/>
              <a:ext cx="175574" cy="153797"/>
            </a:xfrm>
            <a:custGeom>
              <a:avLst/>
              <a:gdLst/>
              <a:ahLst/>
              <a:cxnLst/>
              <a:rect l="l" t="t" r="r" b="b"/>
              <a:pathLst>
                <a:path w="1427" h="1250" extrusionOk="0">
                  <a:moveTo>
                    <a:pt x="691" y="0"/>
                  </a:moveTo>
                  <a:cubicBezTo>
                    <a:pt x="371" y="0"/>
                    <a:pt x="90" y="227"/>
                    <a:pt x="31" y="549"/>
                  </a:cubicBezTo>
                  <a:cubicBezTo>
                    <a:pt x="1" y="689"/>
                    <a:pt x="25" y="829"/>
                    <a:pt x="74" y="951"/>
                  </a:cubicBezTo>
                  <a:cubicBezTo>
                    <a:pt x="427" y="969"/>
                    <a:pt x="768" y="1067"/>
                    <a:pt x="1049" y="1250"/>
                  </a:cubicBezTo>
                  <a:cubicBezTo>
                    <a:pt x="1207" y="1158"/>
                    <a:pt x="1323" y="1000"/>
                    <a:pt x="1359" y="805"/>
                  </a:cubicBezTo>
                  <a:cubicBezTo>
                    <a:pt x="1426" y="433"/>
                    <a:pt x="1189" y="80"/>
                    <a:pt x="823" y="13"/>
                  </a:cubicBezTo>
                  <a:cubicBezTo>
                    <a:pt x="779" y="4"/>
                    <a:pt x="734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0"/>
            <p:cNvSpPr/>
            <p:nvPr/>
          </p:nvSpPr>
          <p:spPr>
            <a:xfrm rot="-1292753">
              <a:off x="1567674" y="2525561"/>
              <a:ext cx="196368" cy="90802"/>
            </a:xfrm>
            <a:custGeom>
              <a:avLst/>
              <a:gdLst/>
              <a:ahLst/>
              <a:cxnLst/>
              <a:rect l="l" t="t" r="r" b="b"/>
              <a:pathLst>
                <a:path w="1596" h="738" extrusionOk="0">
                  <a:moveTo>
                    <a:pt x="834" y="1"/>
                  </a:moveTo>
                  <a:cubicBezTo>
                    <a:pt x="452" y="1"/>
                    <a:pt x="86" y="259"/>
                    <a:pt x="1" y="733"/>
                  </a:cubicBezTo>
                  <a:cubicBezTo>
                    <a:pt x="1" y="736"/>
                    <a:pt x="2" y="737"/>
                    <a:pt x="4" y="737"/>
                  </a:cubicBezTo>
                  <a:cubicBezTo>
                    <a:pt x="6" y="737"/>
                    <a:pt x="7" y="736"/>
                    <a:pt x="7" y="733"/>
                  </a:cubicBezTo>
                  <a:cubicBezTo>
                    <a:pt x="174" y="373"/>
                    <a:pt x="549" y="169"/>
                    <a:pt x="921" y="169"/>
                  </a:cubicBezTo>
                  <a:cubicBezTo>
                    <a:pt x="1160" y="169"/>
                    <a:pt x="1397" y="253"/>
                    <a:pt x="1579" y="434"/>
                  </a:cubicBezTo>
                  <a:cubicBezTo>
                    <a:pt x="1580" y="436"/>
                    <a:pt x="1581" y="436"/>
                    <a:pt x="1583" y="436"/>
                  </a:cubicBezTo>
                  <a:cubicBezTo>
                    <a:pt x="1589" y="436"/>
                    <a:pt x="1596" y="427"/>
                    <a:pt x="1591" y="422"/>
                  </a:cubicBezTo>
                  <a:cubicBezTo>
                    <a:pt x="1396" y="136"/>
                    <a:pt x="1111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0"/>
            <p:cNvSpPr/>
            <p:nvPr/>
          </p:nvSpPr>
          <p:spPr>
            <a:xfrm rot="-1292753">
              <a:off x="2092551" y="2291881"/>
              <a:ext cx="253211" cy="83542"/>
            </a:xfrm>
            <a:custGeom>
              <a:avLst/>
              <a:gdLst/>
              <a:ahLst/>
              <a:cxnLst/>
              <a:rect l="l" t="t" r="r" b="b"/>
              <a:pathLst>
                <a:path w="2058" h="679" extrusionOk="0">
                  <a:moveTo>
                    <a:pt x="751" y="0"/>
                  </a:moveTo>
                  <a:cubicBezTo>
                    <a:pt x="529" y="0"/>
                    <a:pt x="300" y="44"/>
                    <a:pt x="80" y="139"/>
                  </a:cubicBezTo>
                  <a:cubicBezTo>
                    <a:pt x="43" y="151"/>
                    <a:pt x="13" y="200"/>
                    <a:pt x="7" y="243"/>
                  </a:cubicBezTo>
                  <a:cubicBezTo>
                    <a:pt x="1" y="285"/>
                    <a:pt x="7" y="292"/>
                    <a:pt x="25" y="328"/>
                  </a:cubicBezTo>
                  <a:cubicBezTo>
                    <a:pt x="39" y="357"/>
                    <a:pt x="72" y="367"/>
                    <a:pt x="104" y="367"/>
                  </a:cubicBezTo>
                  <a:cubicBezTo>
                    <a:pt x="112" y="367"/>
                    <a:pt x="121" y="366"/>
                    <a:pt x="128" y="365"/>
                  </a:cubicBezTo>
                  <a:cubicBezTo>
                    <a:pt x="355" y="326"/>
                    <a:pt x="571" y="304"/>
                    <a:pt x="777" y="304"/>
                  </a:cubicBezTo>
                  <a:cubicBezTo>
                    <a:pt x="1226" y="304"/>
                    <a:pt x="1631" y="408"/>
                    <a:pt x="2011" y="675"/>
                  </a:cubicBezTo>
                  <a:cubicBezTo>
                    <a:pt x="2013" y="677"/>
                    <a:pt x="2017" y="678"/>
                    <a:pt x="2020" y="678"/>
                  </a:cubicBezTo>
                  <a:cubicBezTo>
                    <a:pt x="2037" y="678"/>
                    <a:pt x="2057" y="654"/>
                    <a:pt x="2047" y="639"/>
                  </a:cubicBezTo>
                  <a:cubicBezTo>
                    <a:pt x="1761" y="242"/>
                    <a:pt x="1272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0"/>
            <p:cNvSpPr/>
            <p:nvPr/>
          </p:nvSpPr>
          <p:spPr>
            <a:xfrm rot="-1292753">
              <a:off x="1517150" y="2403786"/>
              <a:ext cx="254810" cy="86741"/>
            </a:xfrm>
            <a:custGeom>
              <a:avLst/>
              <a:gdLst/>
              <a:ahLst/>
              <a:cxnLst/>
              <a:rect l="l" t="t" r="r" b="b"/>
              <a:pathLst>
                <a:path w="2071" h="705" extrusionOk="0">
                  <a:moveTo>
                    <a:pt x="850" y="0"/>
                  </a:moveTo>
                  <a:cubicBezTo>
                    <a:pt x="552" y="0"/>
                    <a:pt x="261" y="82"/>
                    <a:pt x="18" y="242"/>
                  </a:cubicBezTo>
                  <a:cubicBezTo>
                    <a:pt x="1" y="253"/>
                    <a:pt x="10" y="285"/>
                    <a:pt x="31" y="285"/>
                  </a:cubicBezTo>
                  <a:cubicBezTo>
                    <a:pt x="32" y="285"/>
                    <a:pt x="34" y="285"/>
                    <a:pt x="36" y="284"/>
                  </a:cubicBezTo>
                  <a:cubicBezTo>
                    <a:pt x="198" y="246"/>
                    <a:pt x="355" y="227"/>
                    <a:pt x="509" y="227"/>
                  </a:cubicBezTo>
                  <a:cubicBezTo>
                    <a:pt x="984" y="227"/>
                    <a:pt x="1433" y="400"/>
                    <a:pt x="1906" y="680"/>
                  </a:cubicBezTo>
                  <a:cubicBezTo>
                    <a:pt x="1924" y="695"/>
                    <a:pt x="1947" y="705"/>
                    <a:pt x="1970" y="705"/>
                  </a:cubicBezTo>
                  <a:cubicBezTo>
                    <a:pt x="1987" y="705"/>
                    <a:pt x="2003" y="699"/>
                    <a:pt x="2016" y="686"/>
                  </a:cubicBezTo>
                  <a:cubicBezTo>
                    <a:pt x="2046" y="662"/>
                    <a:pt x="2052" y="656"/>
                    <a:pt x="2064" y="613"/>
                  </a:cubicBezTo>
                  <a:cubicBezTo>
                    <a:pt x="2070" y="577"/>
                    <a:pt x="2058" y="516"/>
                    <a:pt x="2028" y="492"/>
                  </a:cubicBezTo>
                  <a:cubicBezTo>
                    <a:pt x="1697" y="161"/>
                    <a:pt x="1267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0"/>
            <p:cNvSpPr/>
            <p:nvPr/>
          </p:nvSpPr>
          <p:spPr>
            <a:xfrm rot="-1292753">
              <a:off x="1767775" y="2726984"/>
              <a:ext cx="495472" cy="158841"/>
            </a:xfrm>
            <a:custGeom>
              <a:avLst/>
              <a:gdLst/>
              <a:ahLst/>
              <a:cxnLst/>
              <a:rect l="l" t="t" r="r" b="b"/>
              <a:pathLst>
                <a:path w="4027" h="1291" extrusionOk="0">
                  <a:moveTo>
                    <a:pt x="217" y="0"/>
                  </a:moveTo>
                  <a:cubicBezTo>
                    <a:pt x="184" y="0"/>
                    <a:pt x="151" y="10"/>
                    <a:pt x="123" y="31"/>
                  </a:cubicBezTo>
                  <a:cubicBezTo>
                    <a:pt x="50" y="92"/>
                    <a:pt x="1" y="178"/>
                    <a:pt x="25" y="275"/>
                  </a:cubicBezTo>
                  <a:cubicBezTo>
                    <a:pt x="56" y="421"/>
                    <a:pt x="226" y="470"/>
                    <a:pt x="342" y="543"/>
                  </a:cubicBezTo>
                  <a:cubicBezTo>
                    <a:pt x="500" y="647"/>
                    <a:pt x="646" y="768"/>
                    <a:pt x="811" y="860"/>
                  </a:cubicBezTo>
                  <a:cubicBezTo>
                    <a:pt x="1085" y="1006"/>
                    <a:pt x="1396" y="1091"/>
                    <a:pt x="1694" y="1158"/>
                  </a:cubicBezTo>
                  <a:cubicBezTo>
                    <a:pt x="1761" y="1176"/>
                    <a:pt x="1828" y="1183"/>
                    <a:pt x="1895" y="1195"/>
                  </a:cubicBezTo>
                  <a:cubicBezTo>
                    <a:pt x="1956" y="1207"/>
                    <a:pt x="2023" y="1225"/>
                    <a:pt x="2090" y="1231"/>
                  </a:cubicBezTo>
                  <a:cubicBezTo>
                    <a:pt x="2301" y="1265"/>
                    <a:pt x="2521" y="1290"/>
                    <a:pt x="2737" y="1290"/>
                  </a:cubicBezTo>
                  <a:cubicBezTo>
                    <a:pt x="2833" y="1290"/>
                    <a:pt x="2928" y="1285"/>
                    <a:pt x="3022" y="1274"/>
                  </a:cubicBezTo>
                  <a:cubicBezTo>
                    <a:pt x="3211" y="1256"/>
                    <a:pt x="3387" y="1195"/>
                    <a:pt x="3570" y="1158"/>
                  </a:cubicBezTo>
                  <a:cubicBezTo>
                    <a:pt x="3710" y="1134"/>
                    <a:pt x="3887" y="1146"/>
                    <a:pt x="3966" y="1024"/>
                  </a:cubicBezTo>
                  <a:cubicBezTo>
                    <a:pt x="4027" y="945"/>
                    <a:pt x="4015" y="841"/>
                    <a:pt x="3966" y="762"/>
                  </a:cubicBezTo>
                  <a:cubicBezTo>
                    <a:pt x="3930" y="704"/>
                    <a:pt x="3864" y="682"/>
                    <a:pt x="3797" y="682"/>
                  </a:cubicBezTo>
                  <a:cubicBezTo>
                    <a:pt x="3774" y="682"/>
                    <a:pt x="3751" y="684"/>
                    <a:pt x="3728" y="689"/>
                  </a:cubicBezTo>
                  <a:cubicBezTo>
                    <a:pt x="3655" y="707"/>
                    <a:pt x="3588" y="756"/>
                    <a:pt x="3546" y="817"/>
                  </a:cubicBezTo>
                  <a:cubicBezTo>
                    <a:pt x="3540" y="823"/>
                    <a:pt x="3540" y="829"/>
                    <a:pt x="3534" y="835"/>
                  </a:cubicBezTo>
                  <a:cubicBezTo>
                    <a:pt x="3497" y="890"/>
                    <a:pt x="3473" y="945"/>
                    <a:pt x="3424" y="988"/>
                  </a:cubicBezTo>
                  <a:cubicBezTo>
                    <a:pt x="3284" y="1109"/>
                    <a:pt x="3077" y="1164"/>
                    <a:pt x="2876" y="1183"/>
                  </a:cubicBezTo>
                  <a:cubicBezTo>
                    <a:pt x="2803" y="1183"/>
                    <a:pt x="2730" y="1185"/>
                    <a:pt x="2655" y="1185"/>
                  </a:cubicBezTo>
                  <a:cubicBezTo>
                    <a:pt x="2617" y="1185"/>
                    <a:pt x="2579" y="1185"/>
                    <a:pt x="2541" y="1183"/>
                  </a:cubicBezTo>
                  <a:cubicBezTo>
                    <a:pt x="2340" y="1176"/>
                    <a:pt x="2133" y="1152"/>
                    <a:pt x="1926" y="1122"/>
                  </a:cubicBezTo>
                  <a:cubicBezTo>
                    <a:pt x="1919" y="1116"/>
                    <a:pt x="1913" y="1116"/>
                    <a:pt x="1907" y="1116"/>
                  </a:cubicBezTo>
                  <a:cubicBezTo>
                    <a:pt x="1901" y="1116"/>
                    <a:pt x="1895" y="1116"/>
                    <a:pt x="1889" y="1109"/>
                  </a:cubicBezTo>
                  <a:cubicBezTo>
                    <a:pt x="1688" y="1073"/>
                    <a:pt x="1487" y="1012"/>
                    <a:pt x="1292" y="945"/>
                  </a:cubicBezTo>
                  <a:cubicBezTo>
                    <a:pt x="1189" y="908"/>
                    <a:pt x="1085" y="866"/>
                    <a:pt x="981" y="823"/>
                  </a:cubicBezTo>
                  <a:cubicBezTo>
                    <a:pt x="799" y="732"/>
                    <a:pt x="634" y="604"/>
                    <a:pt x="543" y="439"/>
                  </a:cubicBezTo>
                  <a:cubicBezTo>
                    <a:pt x="512" y="379"/>
                    <a:pt x="512" y="324"/>
                    <a:pt x="500" y="263"/>
                  </a:cubicBezTo>
                  <a:cubicBezTo>
                    <a:pt x="494" y="257"/>
                    <a:pt x="494" y="245"/>
                    <a:pt x="494" y="238"/>
                  </a:cubicBezTo>
                  <a:cubicBezTo>
                    <a:pt x="476" y="165"/>
                    <a:pt x="433" y="98"/>
                    <a:pt x="366" y="56"/>
                  </a:cubicBezTo>
                  <a:cubicBezTo>
                    <a:pt x="322" y="23"/>
                    <a:pt x="269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0"/>
            <p:cNvSpPr/>
            <p:nvPr/>
          </p:nvSpPr>
          <p:spPr>
            <a:xfrm rot="-1292753">
              <a:off x="2421754" y="2515214"/>
              <a:ext cx="211255" cy="172621"/>
            </a:xfrm>
            <a:custGeom>
              <a:avLst/>
              <a:gdLst/>
              <a:ahLst/>
              <a:cxnLst/>
              <a:rect l="l" t="t" r="r" b="b"/>
              <a:pathLst>
                <a:path w="1717" h="1403" extrusionOk="0">
                  <a:moveTo>
                    <a:pt x="1343" y="1"/>
                  </a:moveTo>
                  <a:cubicBezTo>
                    <a:pt x="1193" y="1"/>
                    <a:pt x="1032" y="79"/>
                    <a:pt x="888" y="163"/>
                  </a:cubicBezTo>
                  <a:cubicBezTo>
                    <a:pt x="705" y="273"/>
                    <a:pt x="535" y="425"/>
                    <a:pt x="395" y="602"/>
                  </a:cubicBezTo>
                  <a:cubicBezTo>
                    <a:pt x="340" y="675"/>
                    <a:pt x="279" y="760"/>
                    <a:pt x="230" y="845"/>
                  </a:cubicBezTo>
                  <a:cubicBezTo>
                    <a:pt x="157" y="967"/>
                    <a:pt x="90" y="1107"/>
                    <a:pt x="29" y="1253"/>
                  </a:cubicBezTo>
                  <a:cubicBezTo>
                    <a:pt x="0" y="1332"/>
                    <a:pt x="59" y="1403"/>
                    <a:pt x="113" y="1403"/>
                  </a:cubicBezTo>
                  <a:cubicBezTo>
                    <a:pt x="138" y="1403"/>
                    <a:pt x="162" y="1388"/>
                    <a:pt x="176" y="1351"/>
                  </a:cubicBezTo>
                  <a:cubicBezTo>
                    <a:pt x="261" y="1132"/>
                    <a:pt x="364" y="937"/>
                    <a:pt x="492" y="766"/>
                  </a:cubicBezTo>
                  <a:cubicBezTo>
                    <a:pt x="596" y="744"/>
                    <a:pt x="710" y="728"/>
                    <a:pt x="820" y="728"/>
                  </a:cubicBezTo>
                  <a:cubicBezTo>
                    <a:pt x="1048" y="728"/>
                    <a:pt x="1261" y="796"/>
                    <a:pt x="1339" y="1022"/>
                  </a:cubicBezTo>
                  <a:cubicBezTo>
                    <a:pt x="1342" y="1025"/>
                    <a:pt x="1345" y="1027"/>
                    <a:pt x="1347" y="1027"/>
                  </a:cubicBezTo>
                  <a:cubicBezTo>
                    <a:pt x="1350" y="1027"/>
                    <a:pt x="1351" y="1025"/>
                    <a:pt x="1351" y="1022"/>
                  </a:cubicBezTo>
                  <a:cubicBezTo>
                    <a:pt x="1356" y="635"/>
                    <a:pt x="1092" y="553"/>
                    <a:pt x="817" y="553"/>
                  </a:cubicBezTo>
                  <a:cubicBezTo>
                    <a:pt x="772" y="553"/>
                    <a:pt x="726" y="556"/>
                    <a:pt x="681" y="559"/>
                  </a:cubicBezTo>
                  <a:cubicBezTo>
                    <a:pt x="687" y="553"/>
                    <a:pt x="687" y="547"/>
                    <a:pt x="693" y="541"/>
                  </a:cubicBezTo>
                  <a:cubicBezTo>
                    <a:pt x="864" y="383"/>
                    <a:pt x="1155" y="162"/>
                    <a:pt x="1419" y="162"/>
                  </a:cubicBezTo>
                  <a:cubicBezTo>
                    <a:pt x="1521" y="162"/>
                    <a:pt x="1619" y="195"/>
                    <a:pt x="1704" y="279"/>
                  </a:cubicBezTo>
                  <a:cubicBezTo>
                    <a:pt x="1710" y="279"/>
                    <a:pt x="1717" y="279"/>
                    <a:pt x="1710" y="273"/>
                  </a:cubicBezTo>
                  <a:cubicBezTo>
                    <a:pt x="1616" y="71"/>
                    <a:pt x="1484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0"/>
            <p:cNvSpPr/>
            <p:nvPr/>
          </p:nvSpPr>
          <p:spPr>
            <a:xfrm rot="-1292753">
              <a:off x="1390747" y="2707269"/>
              <a:ext cx="132757" cy="230326"/>
            </a:xfrm>
            <a:custGeom>
              <a:avLst/>
              <a:gdLst/>
              <a:ahLst/>
              <a:cxnLst/>
              <a:rect l="l" t="t" r="r" b="b"/>
              <a:pathLst>
                <a:path w="1079" h="1872" extrusionOk="0">
                  <a:moveTo>
                    <a:pt x="326" y="0"/>
                  </a:moveTo>
                  <a:cubicBezTo>
                    <a:pt x="242" y="0"/>
                    <a:pt x="147" y="32"/>
                    <a:pt x="43" y="107"/>
                  </a:cubicBezTo>
                  <a:cubicBezTo>
                    <a:pt x="38" y="107"/>
                    <a:pt x="41" y="115"/>
                    <a:pt x="45" y="115"/>
                  </a:cubicBezTo>
                  <a:cubicBezTo>
                    <a:pt x="46" y="115"/>
                    <a:pt x="48" y="114"/>
                    <a:pt x="49" y="113"/>
                  </a:cubicBezTo>
                  <a:cubicBezTo>
                    <a:pt x="88" y="102"/>
                    <a:pt x="126" y="97"/>
                    <a:pt x="163" y="97"/>
                  </a:cubicBezTo>
                  <a:cubicBezTo>
                    <a:pt x="504" y="97"/>
                    <a:pt x="716" y="551"/>
                    <a:pt x="804" y="832"/>
                  </a:cubicBezTo>
                  <a:cubicBezTo>
                    <a:pt x="810" y="838"/>
                    <a:pt x="810" y="844"/>
                    <a:pt x="810" y="850"/>
                  </a:cubicBezTo>
                  <a:cubicBezTo>
                    <a:pt x="670" y="761"/>
                    <a:pt x="513" y="680"/>
                    <a:pt x="364" y="680"/>
                  </a:cubicBezTo>
                  <a:cubicBezTo>
                    <a:pt x="229" y="680"/>
                    <a:pt x="102" y="747"/>
                    <a:pt x="0" y="935"/>
                  </a:cubicBezTo>
                  <a:cubicBezTo>
                    <a:pt x="0" y="942"/>
                    <a:pt x="6" y="948"/>
                    <a:pt x="6" y="948"/>
                  </a:cubicBezTo>
                  <a:cubicBezTo>
                    <a:pt x="89" y="870"/>
                    <a:pt x="183" y="839"/>
                    <a:pt x="280" y="839"/>
                  </a:cubicBezTo>
                  <a:cubicBezTo>
                    <a:pt x="488" y="839"/>
                    <a:pt x="711" y="983"/>
                    <a:pt x="877" y="1124"/>
                  </a:cubicBezTo>
                  <a:cubicBezTo>
                    <a:pt x="908" y="1337"/>
                    <a:pt x="908" y="1557"/>
                    <a:pt x="871" y="1788"/>
                  </a:cubicBezTo>
                  <a:cubicBezTo>
                    <a:pt x="865" y="1845"/>
                    <a:pt x="900" y="1872"/>
                    <a:pt x="940" y="1872"/>
                  </a:cubicBezTo>
                  <a:cubicBezTo>
                    <a:pt x="985" y="1872"/>
                    <a:pt x="1038" y="1838"/>
                    <a:pt x="1048" y="1776"/>
                  </a:cubicBezTo>
                  <a:cubicBezTo>
                    <a:pt x="1066" y="1618"/>
                    <a:pt x="1078" y="1465"/>
                    <a:pt x="1072" y="1319"/>
                  </a:cubicBezTo>
                  <a:cubicBezTo>
                    <a:pt x="1066" y="1216"/>
                    <a:pt x="1054" y="1118"/>
                    <a:pt x="1042" y="1027"/>
                  </a:cubicBezTo>
                  <a:cubicBezTo>
                    <a:pt x="999" y="801"/>
                    <a:pt x="926" y="588"/>
                    <a:pt x="816" y="406"/>
                  </a:cubicBezTo>
                  <a:cubicBezTo>
                    <a:pt x="698" y="204"/>
                    <a:pt x="542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0"/>
            <p:cNvSpPr/>
            <p:nvPr/>
          </p:nvSpPr>
          <p:spPr>
            <a:xfrm rot="-1292753">
              <a:off x="1208495" y="1393464"/>
              <a:ext cx="1297429" cy="1280942"/>
            </a:xfrm>
            <a:custGeom>
              <a:avLst/>
              <a:gdLst/>
              <a:ahLst/>
              <a:cxnLst/>
              <a:rect l="l" t="t" r="r" b="b"/>
              <a:pathLst>
                <a:path w="10545" h="10411" extrusionOk="0">
                  <a:moveTo>
                    <a:pt x="5592" y="1"/>
                  </a:moveTo>
                  <a:cubicBezTo>
                    <a:pt x="4727" y="421"/>
                    <a:pt x="4051" y="1085"/>
                    <a:pt x="3692" y="1852"/>
                  </a:cubicBezTo>
                  <a:cubicBezTo>
                    <a:pt x="3028" y="2096"/>
                    <a:pt x="2388" y="2364"/>
                    <a:pt x="1865" y="2748"/>
                  </a:cubicBezTo>
                  <a:cubicBezTo>
                    <a:pt x="1396" y="3101"/>
                    <a:pt x="1030" y="3570"/>
                    <a:pt x="902" y="4082"/>
                  </a:cubicBezTo>
                  <a:cubicBezTo>
                    <a:pt x="799" y="4124"/>
                    <a:pt x="701" y="4173"/>
                    <a:pt x="610" y="4240"/>
                  </a:cubicBezTo>
                  <a:cubicBezTo>
                    <a:pt x="68" y="4630"/>
                    <a:pt x="1" y="5367"/>
                    <a:pt x="37" y="6012"/>
                  </a:cubicBezTo>
                  <a:cubicBezTo>
                    <a:pt x="56" y="6390"/>
                    <a:pt x="98" y="6762"/>
                    <a:pt x="165" y="7133"/>
                  </a:cubicBezTo>
                  <a:cubicBezTo>
                    <a:pt x="275" y="7754"/>
                    <a:pt x="445" y="8357"/>
                    <a:pt x="671" y="8924"/>
                  </a:cubicBezTo>
                  <a:cubicBezTo>
                    <a:pt x="1115" y="8601"/>
                    <a:pt x="939" y="7998"/>
                    <a:pt x="963" y="7450"/>
                  </a:cubicBezTo>
                  <a:cubicBezTo>
                    <a:pt x="969" y="7444"/>
                    <a:pt x="969" y="7444"/>
                    <a:pt x="975" y="7444"/>
                  </a:cubicBezTo>
                  <a:cubicBezTo>
                    <a:pt x="1322" y="7279"/>
                    <a:pt x="1615" y="7036"/>
                    <a:pt x="1816" y="6731"/>
                  </a:cubicBezTo>
                  <a:cubicBezTo>
                    <a:pt x="2059" y="6360"/>
                    <a:pt x="2169" y="5903"/>
                    <a:pt x="2126" y="5428"/>
                  </a:cubicBezTo>
                  <a:cubicBezTo>
                    <a:pt x="2340" y="5275"/>
                    <a:pt x="2602" y="5172"/>
                    <a:pt x="2882" y="5123"/>
                  </a:cubicBezTo>
                  <a:cubicBezTo>
                    <a:pt x="2967" y="5110"/>
                    <a:pt x="3064" y="5103"/>
                    <a:pt x="3168" y="5103"/>
                  </a:cubicBezTo>
                  <a:cubicBezTo>
                    <a:pt x="3821" y="5103"/>
                    <a:pt x="4776" y="5353"/>
                    <a:pt x="5233" y="5690"/>
                  </a:cubicBezTo>
                  <a:cubicBezTo>
                    <a:pt x="5432" y="5630"/>
                    <a:pt x="5647" y="5601"/>
                    <a:pt x="5865" y="5601"/>
                  </a:cubicBezTo>
                  <a:cubicBezTo>
                    <a:pt x="6295" y="5601"/>
                    <a:pt x="6742" y="5713"/>
                    <a:pt x="7121" y="5927"/>
                  </a:cubicBezTo>
                  <a:cubicBezTo>
                    <a:pt x="7383" y="6079"/>
                    <a:pt x="7846" y="6323"/>
                    <a:pt x="8022" y="6542"/>
                  </a:cubicBezTo>
                  <a:cubicBezTo>
                    <a:pt x="7882" y="6987"/>
                    <a:pt x="7888" y="7468"/>
                    <a:pt x="8047" y="7913"/>
                  </a:cubicBezTo>
                  <a:cubicBezTo>
                    <a:pt x="8120" y="8126"/>
                    <a:pt x="8193" y="8479"/>
                    <a:pt x="8297" y="8796"/>
                  </a:cubicBezTo>
                  <a:cubicBezTo>
                    <a:pt x="8370" y="9021"/>
                    <a:pt x="8467" y="9222"/>
                    <a:pt x="8589" y="9344"/>
                  </a:cubicBezTo>
                  <a:cubicBezTo>
                    <a:pt x="8528" y="9710"/>
                    <a:pt x="8357" y="10057"/>
                    <a:pt x="8516" y="10410"/>
                  </a:cubicBezTo>
                  <a:cubicBezTo>
                    <a:pt x="8887" y="9996"/>
                    <a:pt x="9277" y="9350"/>
                    <a:pt x="9606" y="8747"/>
                  </a:cubicBezTo>
                  <a:cubicBezTo>
                    <a:pt x="9764" y="8449"/>
                    <a:pt x="9911" y="8156"/>
                    <a:pt x="10032" y="7907"/>
                  </a:cubicBezTo>
                  <a:cubicBezTo>
                    <a:pt x="10325" y="7322"/>
                    <a:pt x="10544" y="6615"/>
                    <a:pt x="10197" y="6055"/>
                  </a:cubicBezTo>
                  <a:cubicBezTo>
                    <a:pt x="10154" y="5988"/>
                    <a:pt x="10099" y="5921"/>
                    <a:pt x="10045" y="5860"/>
                  </a:cubicBezTo>
                  <a:cubicBezTo>
                    <a:pt x="10039" y="5507"/>
                    <a:pt x="9886" y="5147"/>
                    <a:pt x="9655" y="4825"/>
                  </a:cubicBezTo>
                  <a:cubicBezTo>
                    <a:pt x="9375" y="4441"/>
                    <a:pt x="8979" y="4112"/>
                    <a:pt x="8571" y="3801"/>
                  </a:cubicBezTo>
                  <a:cubicBezTo>
                    <a:pt x="7937" y="3326"/>
                    <a:pt x="7249" y="2894"/>
                    <a:pt x="6518" y="2510"/>
                  </a:cubicBezTo>
                  <a:cubicBezTo>
                    <a:pt x="6019" y="1749"/>
                    <a:pt x="5696" y="890"/>
                    <a:pt x="5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0"/>
            <p:cNvSpPr/>
            <p:nvPr/>
          </p:nvSpPr>
          <p:spPr>
            <a:xfrm rot="-1292753">
              <a:off x="1396178" y="2456126"/>
              <a:ext cx="117009" cy="220360"/>
            </a:xfrm>
            <a:custGeom>
              <a:avLst/>
              <a:gdLst/>
              <a:ahLst/>
              <a:cxnLst/>
              <a:rect l="l" t="t" r="r" b="b"/>
              <a:pathLst>
                <a:path w="951" h="1791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621"/>
                    <a:pt x="280" y="1224"/>
                    <a:pt x="506" y="1791"/>
                  </a:cubicBezTo>
                  <a:cubicBezTo>
                    <a:pt x="950" y="1468"/>
                    <a:pt x="774" y="865"/>
                    <a:pt x="798" y="317"/>
                  </a:cubicBezTo>
                  <a:cubicBezTo>
                    <a:pt x="804" y="311"/>
                    <a:pt x="804" y="311"/>
                    <a:pt x="810" y="311"/>
                  </a:cubicBezTo>
                  <a:cubicBezTo>
                    <a:pt x="530" y="225"/>
                    <a:pt x="256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0"/>
            <p:cNvSpPr/>
            <p:nvPr/>
          </p:nvSpPr>
          <p:spPr>
            <a:xfrm rot="-1292753">
              <a:off x="2395222" y="2265844"/>
              <a:ext cx="161302" cy="204734"/>
            </a:xfrm>
            <a:custGeom>
              <a:avLst/>
              <a:gdLst/>
              <a:ahLst/>
              <a:cxnLst/>
              <a:rect l="l" t="t" r="r" b="b"/>
              <a:pathLst>
                <a:path w="1311" h="1664" extrusionOk="0">
                  <a:moveTo>
                    <a:pt x="1310" y="0"/>
                  </a:moveTo>
                  <a:cubicBezTo>
                    <a:pt x="927" y="32"/>
                    <a:pt x="549" y="50"/>
                    <a:pt x="167" y="50"/>
                  </a:cubicBezTo>
                  <a:cubicBezTo>
                    <a:pt x="112" y="50"/>
                    <a:pt x="56" y="50"/>
                    <a:pt x="1" y="49"/>
                  </a:cubicBezTo>
                  <a:lnTo>
                    <a:pt x="1" y="49"/>
                  </a:lnTo>
                  <a:cubicBezTo>
                    <a:pt x="74" y="274"/>
                    <a:pt x="171" y="475"/>
                    <a:pt x="293" y="597"/>
                  </a:cubicBezTo>
                  <a:cubicBezTo>
                    <a:pt x="232" y="963"/>
                    <a:pt x="61" y="1310"/>
                    <a:pt x="220" y="1663"/>
                  </a:cubicBezTo>
                  <a:cubicBezTo>
                    <a:pt x="591" y="1249"/>
                    <a:pt x="981" y="603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0"/>
            <p:cNvSpPr/>
            <p:nvPr/>
          </p:nvSpPr>
          <p:spPr>
            <a:xfrm rot="-1292753">
              <a:off x="1890403" y="2580675"/>
              <a:ext cx="171022" cy="48846"/>
            </a:xfrm>
            <a:custGeom>
              <a:avLst/>
              <a:gdLst/>
              <a:ahLst/>
              <a:cxnLst/>
              <a:rect l="l" t="t" r="r" b="b"/>
              <a:pathLst>
                <a:path w="1390" h="397" extrusionOk="0">
                  <a:moveTo>
                    <a:pt x="317" y="1"/>
                  </a:moveTo>
                  <a:cubicBezTo>
                    <a:pt x="211" y="1"/>
                    <a:pt x="105" y="9"/>
                    <a:pt x="1" y="24"/>
                  </a:cubicBezTo>
                  <a:lnTo>
                    <a:pt x="38" y="183"/>
                  </a:lnTo>
                  <a:cubicBezTo>
                    <a:pt x="135" y="167"/>
                    <a:pt x="234" y="159"/>
                    <a:pt x="334" y="159"/>
                  </a:cubicBezTo>
                  <a:cubicBezTo>
                    <a:pt x="460" y="159"/>
                    <a:pt x="588" y="171"/>
                    <a:pt x="714" y="195"/>
                  </a:cubicBezTo>
                  <a:cubicBezTo>
                    <a:pt x="921" y="238"/>
                    <a:pt x="1122" y="305"/>
                    <a:pt x="1304" y="396"/>
                  </a:cubicBezTo>
                  <a:lnTo>
                    <a:pt x="1390" y="262"/>
                  </a:lnTo>
                  <a:cubicBezTo>
                    <a:pt x="1189" y="158"/>
                    <a:pt x="969" y="85"/>
                    <a:pt x="744" y="43"/>
                  </a:cubicBezTo>
                  <a:cubicBezTo>
                    <a:pt x="601" y="15"/>
                    <a:pt x="459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0"/>
            <p:cNvSpPr/>
            <p:nvPr/>
          </p:nvSpPr>
          <p:spPr>
            <a:xfrm rot="-1292753">
              <a:off x="1971438" y="2187893"/>
              <a:ext cx="541857" cy="496210"/>
            </a:xfrm>
            <a:custGeom>
              <a:avLst/>
              <a:gdLst/>
              <a:ahLst/>
              <a:cxnLst/>
              <a:rect l="l" t="t" r="r" b="b"/>
              <a:pathLst>
                <a:path w="4404" h="4033" extrusionOk="0">
                  <a:moveTo>
                    <a:pt x="2388" y="185"/>
                  </a:moveTo>
                  <a:cubicBezTo>
                    <a:pt x="2493" y="185"/>
                    <a:pt x="2602" y="194"/>
                    <a:pt x="2711" y="218"/>
                  </a:cubicBezTo>
                  <a:cubicBezTo>
                    <a:pt x="3222" y="309"/>
                    <a:pt x="3649" y="608"/>
                    <a:pt x="3904" y="1040"/>
                  </a:cubicBezTo>
                  <a:cubicBezTo>
                    <a:pt x="4154" y="1473"/>
                    <a:pt x="4209" y="1978"/>
                    <a:pt x="4057" y="2466"/>
                  </a:cubicBezTo>
                  <a:cubicBezTo>
                    <a:pt x="3910" y="2941"/>
                    <a:pt x="3588" y="3343"/>
                    <a:pt x="3155" y="3598"/>
                  </a:cubicBezTo>
                  <a:cubicBezTo>
                    <a:pt x="2838" y="3787"/>
                    <a:pt x="2482" y="3885"/>
                    <a:pt x="2127" y="3885"/>
                  </a:cubicBezTo>
                  <a:cubicBezTo>
                    <a:pt x="2013" y="3885"/>
                    <a:pt x="1898" y="3875"/>
                    <a:pt x="1785" y="3854"/>
                  </a:cubicBezTo>
                  <a:cubicBezTo>
                    <a:pt x="822" y="3672"/>
                    <a:pt x="189" y="2770"/>
                    <a:pt x="390" y="1783"/>
                  </a:cubicBezTo>
                  <a:cubicBezTo>
                    <a:pt x="487" y="1290"/>
                    <a:pt x="780" y="845"/>
                    <a:pt x="1218" y="547"/>
                  </a:cubicBezTo>
                  <a:cubicBezTo>
                    <a:pt x="1541" y="322"/>
                    <a:pt x="1913" y="200"/>
                    <a:pt x="2296" y="188"/>
                  </a:cubicBezTo>
                  <a:cubicBezTo>
                    <a:pt x="2326" y="186"/>
                    <a:pt x="2357" y="185"/>
                    <a:pt x="2388" y="185"/>
                  </a:cubicBezTo>
                  <a:close/>
                  <a:moveTo>
                    <a:pt x="2365" y="0"/>
                  </a:moveTo>
                  <a:cubicBezTo>
                    <a:pt x="1921" y="0"/>
                    <a:pt x="1485" y="137"/>
                    <a:pt x="1103" y="401"/>
                  </a:cubicBezTo>
                  <a:cubicBezTo>
                    <a:pt x="627" y="730"/>
                    <a:pt x="311" y="1211"/>
                    <a:pt x="207" y="1753"/>
                  </a:cubicBezTo>
                  <a:cubicBezTo>
                    <a:pt x="0" y="2819"/>
                    <a:pt x="694" y="3806"/>
                    <a:pt x="1748" y="4000"/>
                  </a:cubicBezTo>
                  <a:cubicBezTo>
                    <a:pt x="1859" y="4021"/>
                    <a:pt x="1974" y="4032"/>
                    <a:pt x="2090" y="4032"/>
                  </a:cubicBezTo>
                  <a:cubicBezTo>
                    <a:pt x="2114" y="4032"/>
                    <a:pt x="2138" y="4032"/>
                    <a:pt x="2162" y="4031"/>
                  </a:cubicBezTo>
                  <a:cubicBezTo>
                    <a:pt x="2540" y="4031"/>
                    <a:pt x="2918" y="3921"/>
                    <a:pt x="3259" y="3720"/>
                  </a:cubicBezTo>
                  <a:cubicBezTo>
                    <a:pt x="3728" y="3446"/>
                    <a:pt x="4075" y="3014"/>
                    <a:pt x="4239" y="2502"/>
                  </a:cubicBezTo>
                  <a:cubicBezTo>
                    <a:pt x="4404" y="1972"/>
                    <a:pt x="4349" y="1418"/>
                    <a:pt x="4075" y="949"/>
                  </a:cubicBezTo>
                  <a:cubicBezTo>
                    <a:pt x="3795" y="468"/>
                    <a:pt x="3326" y="139"/>
                    <a:pt x="2753" y="35"/>
                  </a:cubicBezTo>
                  <a:cubicBezTo>
                    <a:pt x="2624" y="12"/>
                    <a:pt x="2494" y="0"/>
                    <a:pt x="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0"/>
            <p:cNvSpPr/>
            <p:nvPr/>
          </p:nvSpPr>
          <p:spPr>
            <a:xfrm rot="-1292753">
              <a:off x="1401651" y="2294654"/>
              <a:ext cx="515034" cy="508021"/>
            </a:xfrm>
            <a:custGeom>
              <a:avLst/>
              <a:gdLst/>
              <a:ahLst/>
              <a:cxnLst/>
              <a:rect l="l" t="t" r="r" b="b"/>
              <a:pathLst>
                <a:path w="4186" h="4129" extrusionOk="0">
                  <a:moveTo>
                    <a:pt x="1977" y="187"/>
                  </a:moveTo>
                  <a:cubicBezTo>
                    <a:pt x="2086" y="187"/>
                    <a:pt x="2197" y="197"/>
                    <a:pt x="2309" y="217"/>
                  </a:cubicBezTo>
                  <a:cubicBezTo>
                    <a:pt x="2821" y="314"/>
                    <a:pt x="3278" y="613"/>
                    <a:pt x="3582" y="1058"/>
                  </a:cubicBezTo>
                  <a:cubicBezTo>
                    <a:pt x="3881" y="1496"/>
                    <a:pt x="3997" y="2014"/>
                    <a:pt x="3911" y="2519"/>
                  </a:cubicBezTo>
                  <a:cubicBezTo>
                    <a:pt x="3832" y="3001"/>
                    <a:pt x="3570" y="3415"/>
                    <a:pt x="3180" y="3677"/>
                  </a:cubicBezTo>
                  <a:cubicBezTo>
                    <a:pt x="2890" y="3875"/>
                    <a:pt x="2553" y="3976"/>
                    <a:pt x="2206" y="3976"/>
                  </a:cubicBezTo>
                  <a:cubicBezTo>
                    <a:pt x="2095" y="3976"/>
                    <a:pt x="1983" y="3965"/>
                    <a:pt x="1871" y="3945"/>
                  </a:cubicBezTo>
                  <a:cubicBezTo>
                    <a:pt x="908" y="3768"/>
                    <a:pt x="178" y="2842"/>
                    <a:pt x="245" y="1837"/>
                  </a:cubicBezTo>
                  <a:cubicBezTo>
                    <a:pt x="281" y="1326"/>
                    <a:pt x="513" y="875"/>
                    <a:pt x="896" y="564"/>
                  </a:cubicBezTo>
                  <a:cubicBezTo>
                    <a:pt x="1207" y="316"/>
                    <a:pt x="1580" y="187"/>
                    <a:pt x="1977" y="187"/>
                  </a:cubicBezTo>
                  <a:close/>
                  <a:moveTo>
                    <a:pt x="1956" y="0"/>
                  </a:moveTo>
                  <a:cubicBezTo>
                    <a:pt x="1521" y="0"/>
                    <a:pt x="1106" y="142"/>
                    <a:pt x="768" y="418"/>
                  </a:cubicBezTo>
                  <a:cubicBezTo>
                    <a:pt x="348" y="753"/>
                    <a:pt x="98" y="1252"/>
                    <a:pt x="68" y="1801"/>
                  </a:cubicBezTo>
                  <a:cubicBezTo>
                    <a:pt x="1" y="2897"/>
                    <a:pt x="805" y="3896"/>
                    <a:pt x="1853" y="4097"/>
                  </a:cubicBezTo>
                  <a:cubicBezTo>
                    <a:pt x="1969" y="4117"/>
                    <a:pt x="2080" y="4129"/>
                    <a:pt x="2192" y="4129"/>
                  </a:cubicBezTo>
                  <a:cubicBezTo>
                    <a:pt x="2215" y="4129"/>
                    <a:pt x="2238" y="4128"/>
                    <a:pt x="2261" y="4127"/>
                  </a:cubicBezTo>
                  <a:cubicBezTo>
                    <a:pt x="2632" y="4121"/>
                    <a:pt x="2985" y="4012"/>
                    <a:pt x="3290" y="3805"/>
                  </a:cubicBezTo>
                  <a:cubicBezTo>
                    <a:pt x="3716" y="3518"/>
                    <a:pt x="4003" y="3074"/>
                    <a:pt x="4094" y="2550"/>
                  </a:cubicBezTo>
                  <a:cubicBezTo>
                    <a:pt x="4185" y="2008"/>
                    <a:pt x="4064" y="1447"/>
                    <a:pt x="3735" y="966"/>
                  </a:cubicBezTo>
                  <a:cubicBezTo>
                    <a:pt x="3400" y="473"/>
                    <a:pt x="2900" y="138"/>
                    <a:pt x="2328" y="34"/>
                  </a:cubicBezTo>
                  <a:cubicBezTo>
                    <a:pt x="2203" y="12"/>
                    <a:pt x="2079" y="0"/>
                    <a:pt x="1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70"/>
          <p:cNvGrpSpPr/>
          <p:nvPr/>
        </p:nvGrpSpPr>
        <p:grpSpPr>
          <a:xfrm rot="2063999">
            <a:off x="2407713" y="2529950"/>
            <a:ext cx="1836384" cy="1644029"/>
            <a:chOff x="3507949" y="1278788"/>
            <a:chExt cx="2130820" cy="1907623"/>
          </a:xfrm>
        </p:grpSpPr>
        <p:grpSp>
          <p:nvGrpSpPr>
            <p:cNvPr id="1967" name="Google Shape;1967;p70"/>
            <p:cNvGrpSpPr/>
            <p:nvPr/>
          </p:nvGrpSpPr>
          <p:grpSpPr>
            <a:xfrm rot="-1198303">
              <a:off x="3690983" y="1538763"/>
              <a:ext cx="1764751" cy="1387673"/>
              <a:chOff x="9765000" y="262195"/>
              <a:chExt cx="1866135" cy="1388003"/>
            </a:xfrm>
          </p:grpSpPr>
          <p:sp>
            <p:nvSpPr>
              <p:cNvPr id="1968" name="Google Shape;1968;p70"/>
              <p:cNvSpPr/>
              <p:nvPr/>
            </p:nvSpPr>
            <p:spPr>
              <a:xfrm>
                <a:off x="9786181" y="399139"/>
                <a:ext cx="1676923" cy="1251059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4668" extrusionOk="0">
                    <a:moveTo>
                      <a:pt x="2905" y="0"/>
                    </a:moveTo>
                    <a:cubicBezTo>
                      <a:pt x="2297" y="0"/>
                      <a:pt x="1593" y="206"/>
                      <a:pt x="1085" y="993"/>
                    </a:cubicBezTo>
                    <a:cubicBezTo>
                      <a:pt x="1" y="2650"/>
                      <a:pt x="1274" y="3874"/>
                      <a:pt x="2626" y="4392"/>
                    </a:cubicBezTo>
                    <a:cubicBezTo>
                      <a:pt x="2632" y="4392"/>
                      <a:pt x="2632" y="4398"/>
                      <a:pt x="2632" y="4398"/>
                    </a:cubicBezTo>
                    <a:lnTo>
                      <a:pt x="2638" y="4398"/>
                    </a:lnTo>
                    <a:cubicBezTo>
                      <a:pt x="3078" y="4563"/>
                      <a:pt x="3559" y="4667"/>
                      <a:pt x="4018" y="4667"/>
                    </a:cubicBezTo>
                    <a:cubicBezTo>
                      <a:pt x="4985" y="4667"/>
                      <a:pt x="5857" y="4206"/>
                      <a:pt x="6055" y="2881"/>
                    </a:cubicBezTo>
                    <a:cubicBezTo>
                      <a:pt x="6256" y="1554"/>
                      <a:pt x="5263" y="810"/>
                      <a:pt x="4581" y="451"/>
                    </a:cubicBezTo>
                    <a:cubicBezTo>
                      <a:pt x="4240" y="274"/>
                      <a:pt x="3881" y="134"/>
                      <a:pt x="3503" y="61"/>
                    </a:cubicBezTo>
                    <a:cubicBezTo>
                      <a:pt x="3324" y="26"/>
                      <a:pt x="3121" y="0"/>
                      <a:pt x="2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70"/>
              <p:cNvSpPr/>
              <p:nvPr/>
            </p:nvSpPr>
            <p:spPr>
              <a:xfrm>
                <a:off x="9765000" y="610605"/>
                <a:ext cx="279264" cy="324289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210" extrusionOk="0">
                    <a:moveTo>
                      <a:pt x="673" y="0"/>
                    </a:moveTo>
                    <a:cubicBezTo>
                      <a:pt x="634" y="0"/>
                      <a:pt x="591" y="5"/>
                      <a:pt x="543" y="16"/>
                    </a:cubicBezTo>
                    <a:cubicBezTo>
                      <a:pt x="37" y="126"/>
                      <a:pt x="1" y="924"/>
                      <a:pt x="768" y="1210"/>
                    </a:cubicBezTo>
                    <a:lnTo>
                      <a:pt x="1012" y="449"/>
                    </a:lnTo>
                    <a:cubicBezTo>
                      <a:pt x="1012" y="449"/>
                      <a:pt x="1042" y="0"/>
                      <a:pt x="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70"/>
              <p:cNvSpPr/>
              <p:nvPr/>
            </p:nvSpPr>
            <p:spPr>
              <a:xfrm>
                <a:off x="11306042" y="1193253"/>
                <a:ext cx="325093" cy="2696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006" extrusionOk="0">
                    <a:moveTo>
                      <a:pt x="667" y="0"/>
                    </a:moveTo>
                    <a:cubicBezTo>
                      <a:pt x="475" y="0"/>
                      <a:pt x="323" y="193"/>
                      <a:pt x="323" y="193"/>
                    </a:cubicBezTo>
                    <a:lnTo>
                      <a:pt x="0" y="930"/>
                    </a:lnTo>
                    <a:cubicBezTo>
                      <a:pt x="138" y="983"/>
                      <a:pt x="268" y="1006"/>
                      <a:pt x="385" y="1006"/>
                    </a:cubicBezTo>
                    <a:cubicBezTo>
                      <a:pt x="921" y="1006"/>
                      <a:pt x="1213" y="526"/>
                      <a:pt x="963" y="181"/>
                    </a:cubicBezTo>
                    <a:cubicBezTo>
                      <a:pt x="863" y="46"/>
                      <a:pt x="760" y="0"/>
                      <a:pt x="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70"/>
              <p:cNvSpPr/>
              <p:nvPr/>
            </p:nvSpPr>
            <p:spPr>
              <a:xfrm>
                <a:off x="10161651" y="666350"/>
                <a:ext cx="408443" cy="36073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46" extrusionOk="0">
                    <a:moveTo>
                      <a:pt x="760" y="1"/>
                    </a:moveTo>
                    <a:cubicBezTo>
                      <a:pt x="488" y="1"/>
                      <a:pt x="232" y="167"/>
                      <a:pt x="129" y="435"/>
                    </a:cubicBezTo>
                    <a:cubicBezTo>
                      <a:pt x="1" y="783"/>
                      <a:pt x="171" y="1172"/>
                      <a:pt x="518" y="1300"/>
                    </a:cubicBezTo>
                    <a:cubicBezTo>
                      <a:pt x="597" y="1331"/>
                      <a:pt x="679" y="1345"/>
                      <a:pt x="758" y="1345"/>
                    </a:cubicBezTo>
                    <a:cubicBezTo>
                      <a:pt x="1030" y="1345"/>
                      <a:pt x="1286" y="1179"/>
                      <a:pt x="1389" y="911"/>
                    </a:cubicBezTo>
                    <a:cubicBezTo>
                      <a:pt x="1523" y="563"/>
                      <a:pt x="1347" y="174"/>
                      <a:pt x="1000" y="46"/>
                    </a:cubicBezTo>
                    <a:cubicBezTo>
                      <a:pt x="921" y="15"/>
                      <a:pt x="840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70"/>
              <p:cNvSpPr/>
              <p:nvPr/>
            </p:nvSpPr>
            <p:spPr>
              <a:xfrm>
                <a:off x="10235085" y="731208"/>
                <a:ext cx="261575" cy="231022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62" extrusionOk="0">
                    <a:moveTo>
                      <a:pt x="484" y="0"/>
                    </a:moveTo>
                    <a:cubicBezTo>
                      <a:pt x="309" y="0"/>
                      <a:pt x="146" y="105"/>
                      <a:pt x="80" y="279"/>
                    </a:cubicBezTo>
                    <a:cubicBezTo>
                      <a:pt x="1" y="504"/>
                      <a:pt x="110" y="748"/>
                      <a:pt x="330" y="833"/>
                    </a:cubicBezTo>
                    <a:cubicBezTo>
                      <a:pt x="381" y="853"/>
                      <a:pt x="434" y="862"/>
                      <a:pt x="486" y="862"/>
                    </a:cubicBezTo>
                    <a:cubicBezTo>
                      <a:pt x="661" y="862"/>
                      <a:pt x="824" y="757"/>
                      <a:pt x="890" y="583"/>
                    </a:cubicBezTo>
                    <a:cubicBezTo>
                      <a:pt x="975" y="364"/>
                      <a:pt x="860" y="114"/>
                      <a:pt x="640" y="29"/>
                    </a:cubicBezTo>
                    <a:cubicBezTo>
                      <a:pt x="589" y="9"/>
                      <a:pt x="536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70"/>
              <p:cNvSpPr/>
              <p:nvPr/>
            </p:nvSpPr>
            <p:spPr>
              <a:xfrm>
                <a:off x="10865170" y="934090"/>
                <a:ext cx="408443" cy="36073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46" extrusionOk="0">
                    <a:moveTo>
                      <a:pt x="764" y="1"/>
                    </a:moveTo>
                    <a:cubicBezTo>
                      <a:pt x="491" y="1"/>
                      <a:pt x="238" y="167"/>
                      <a:pt x="135" y="435"/>
                    </a:cubicBezTo>
                    <a:cubicBezTo>
                      <a:pt x="1" y="783"/>
                      <a:pt x="178" y="1172"/>
                      <a:pt x="525" y="1300"/>
                    </a:cubicBezTo>
                    <a:cubicBezTo>
                      <a:pt x="604" y="1331"/>
                      <a:pt x="685" y="1345"/>
                      <a:pt x="765" y="1345"/>
                    </a:cubicBezTo>
                    <a:cubicBezTo>
                      <a:pt x="1036" y="1345"/>
                      <a:pt x="1292" y="1179"/>
                      <a:pt x="1396" y="910"/>
                    </a:cubicBezTo>
                    <a:cubicBezTo>
                      <a:pt x="1524" y="563"/>
                      <a:pt x="1353" y="173"/>
                      <a:pt x="1006" y="46"/>
                    </a:cubicBezTo>
                    <a:cubicBezTo>
                      <a:pt x="926" y="15"/>
                      <a:pt x="844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70"/>
              <p:cNvSpPr/>
              <p:nvPr/>
            </p:nvSpPr>
            <p:spPr>
              <a:xfrm>
                <a:off x="10938872" y="998947"/>
                <a:ext cx="261307" cy="23102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862" extrusionOk="0">
                    <a:moveTo>
                      <a:pt x="486" y="0"/>
                    </a:moveTo>
                    <a:cubicBezTo>
                      <a:pt x="314" y="0"/>
                      <a:pt x="151" y="105"/>
                      <a:pt x="85" y="279"/>
                    </a:cubicBezTo>
                    <a:cubicBezTo>
                      <a:pt x="0" y="498"/>
                      <a:pt x="116" y="748"/>
                      <a:pt x="335" y="833"/>
                    </a:cubicBezTo>
                    <a:cubicBezTo>
                      <a:pt x="387" y="853"/>
                      <a:pt x="440" y="862"/>
                      <a:pt x="492" y="862"/>
                    </a:cubicBezTo>
                    <a:cubicBezTo>
                      <a:pt x="666" y="862"/>
                      <a:pt x="828" y="757"/>
                      <a:pt x="889" y="583"/>
                    </a:cubicBezTo>
                    <a:cubicBezTo>
                      <a:pt x="975" y="364"/>
                      <a:pt x="865" y="114"/>
                      <a:pt x="640" y="29"/>
                    </a:cubicBezTo>
                    <a:cubicBezTo>
                      <a:pt x="589" y="9"/>
                      <a:pt x="53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70"/>
              <p:cNvSpPr/>
              <p:nvPr/>
            </p:nvSpPr>
            <p:spPr>
              <a:xfrm>
                <a:off x="10577866" y="933018"/>
                <a:ext cx="8576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70"/>
              <p:cNvSpPr/>
              <p:nvPr/>
            </p:nvSpPr>
            <p:spPr>
              <a:xfrm>
                <a:off x="10715086" y="897105"/>
                <a:ext cx="8576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70"/>
              <p:cNvSpPr/>
              <p:nvPr/>
            </p:nvSpPr>
            <p:spPr>
              <a:xfrm>
                <a:off x="10795220" y="1039149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0" y="25"/>
                      <a:pt x="30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70"/>
              <p:cNvSpPr/>
              <p:nvPr/>
            </p:nvSpPr>
            <p:spPr>
              <a:xfrm>
                <a:off x="10793344" y="936502"/>
                <a:ext cx="857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4"/>
                      <a:pt x="13" y="24"/>
                    </a:cubicBezTo>
                    <a:cubicBezTo>
                      <a:pt x="31" y="24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70"/>
              <p:cNvSpPr/>
              <p:nvPr/>
            </p:nvSpPr>
            <p:spPr>
              <a:xfrm>
                <a:off x="10719910" y="965715"/>
                <a:ext cx="8576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70"/>
              <p:cNvSpPr/>
              <p:nvPr/>
            </p:nvSpPr>
            <p:spPr>
              <a:xfrm>
                <a:off x="10760915" y="892281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1" y="25"/>
                      <a:pt x="31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70"/>
              <p:cNvSpPr/>
              <p:nvPr/>
            </p:nvSpPr>
            <p:spPr>
              <a:xfrm>
                <a:off x="10636828" y="882632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4"/>
                      <a:pt x="18" y="24"/>
                    </a:cubicBezTo>
                    <a:cubicBezTo>
                      <a:pt x="31" y="24"/>
                      <a:pt x="31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70"/>
              <p:cNvSpPr/>
              <p:nvPr/>
            </p:nvSpPr>
            <p:spPr>
              <a:xfrm>
                <a:off x="10646476" y="950974"/>
                <a:ext cx="8576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70"/>
              <p:cNvSpPr/>
              <p:nvPr/>
            </p:nvSpPr>
            <p:spPr>
              <a:xfrm>
                <a:off x="10565002" y="872716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5"/>
                      <a:pt x="18" y="25"/>
                    </a:cubicBezTo>
                    <a:cubicBezTo>
                      <a:pt x="31" y="25"/>
                      <a:pt x="31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70"/>
              <p:cNvSpPr/>
              <p:nvPr/>
            </p:nvSpPr>
            <p:spPr>
              <a:xfrm>
                <a:off x="10837565" y="977239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3" y="0"/>
                    </a:moveTo>
                    <a:cubicBezTo>
                      <a:pt x="0" y="0"/>
                      <a:pt x="0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70"/>
              <p:cNvSpPr/>
              <p:nvPr/>
            </p:nvSpPr>
            <p:spPr>
              <a:xfrm>
                <a:off x="10867046" y="1040757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0" y="25"/>
                      <a:pt x="30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70"/>
              <p:cNvSpPr/>
              <p:nvPr/>
            </p:nvSpPr>
            <p:spPr>
              <a:xfrm>
                <a:off x="10780480" y="983671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70"/>
              <p:cNvSpPr/>
              <p:nvPr/>
            </p:nvSpPr>
            <p:spPr>
              <a:xfrm>
                <a:off x="10674349" y="920153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0"/>
                    </a:moveTo>
                    <a:cubicBezTo>
                      <a:pt x="0" y="0"/>
                      <a:pt x="0" y="24"/>
                      <a:pt x="12" y="24"/>
                    </a:cubicBezTo>
                    <a:cubicBezTo>
                      <a:pt x="31" y="24"/>
                      <a:pt x="31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70"/>
              <p:cNvSpPr/>
              <p:nvPr/>
            </p:nvSpPr>
            <p:spPr>
              <a:xfrm>
                <a:off x="10599307" y="910237"/>
                <a:ext cx="991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25" extrusionOk="0">
                    <a:moveTo>
                      <a:pt x="18" y="1"/>
                    </a:moveTo>
                    <a:cubicBezTo>
                      <a:pt x="0" y="1"/>
                      <a:pt x="0" y="25"/>
                      <a:pt x="18" y="25"/>
                    </a:cubicBezTo>
                    <a:cubicBezTo>
                      <a:pt x="37" y="25"/>
                      <a:pt x="37" y="1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70"/>
              <p:cNvSpPr/>
              <p:nvPr/>
            </p:nvSpPr>
            <p:spPr>
              <a:xfrm>
                <a:off x="10605739" y="968931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3" y="1"/>
                    </a:moveTo>
                    <a:cubicBezTo>
                      <a:pt x="0" y="1"/>
                      <a:pt x="0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70"/>
              <p:cNvSpPr/>
              <p:nvPr/>
            </p:nvSpPr>
            <p:spPr>
              <a:xfrm>
                <a:off x="10746175" y="929802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70"/>
              <p:cNvSpPr/>
              <p:nvPr/>
            </p:nvSpPr>
            <p:spPr>
              <a:xfrm>
                <a:off x="10816393" y="1000019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1"/>
                    </a:moveTo>
                    <a:cubicBezTo>
                      <a:pt x="0" y="1"/>
                      <a:pt x="0" y="25"/>
                      <a:pt x="12" y="25"/>
                    </a:cubicBezTo>
                    <a:cubicBezTo>
                      <a:pt x="31" y="25"/>
                      <a:pt x="31" y="1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70"/>
              <p:cNvSpPr/>
              <p:nvPr/>
            </p:nvSpPr>
            <p:spPr>
              <a:xfrm>
                <a:off x="10831133" y="1070237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2" y="0"/>
                    </a:moveTo>
                    <a:cubicBezTo>
                      <a:pt x="0" y="0"/>
                      <a:pt x="0" y="25"/>
                      <a:pt x="12" y="25"/>
                    </a:cubicBezTo>
                    <a:cubicBezTo>
                      <a:pt x="30" y="25"/>
                      <a:pt x="30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70"/>
              <p:cNvSpPr/>
              <p:nvPr/>
            </p:nvSpPr>
            <p:spPr>
              <a:xfrm>
                <a:off x="10843997" y="1021192"/>
                <a:ext cx="8576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3" y="1"/>
                    </a:moveTo>
                    <a:cubicBezTo>
                      <a:pt x="1" y="1"/>
                      <a:pt x="1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70"/>
              <p:cNvSpPr/>
              <p:nvPr/>
            </p:nvSpPr>
            <p:spPr>
              <a:xfrm>
                <a:off x="10553478" y="962498"/>
                <a:ext cx="857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70"/>
              <p:cNvSpPr/>
              <p:nvPr/>
            </p:nvSpPr>
            <p:spPr>
              <a:xfrm>
                <a:off x="10641652" y="913453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3" y="1"/>
                    </a:moveTo>
                    <a:cubicBezTo>
                      <a:pt x="0" y="1"/>
                      <a:pt x="0" y="25"/>
                      <a:pt x="13" y="25"/>
                    </a:cubicBezTo>
                    <a:cubicBezTo>
                      <a:pt x="31" y="25"/>
                      <a:pt x="31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70"/>
              <p:cNvSpPr/>
              <p:nvPr/>
            </p:nvSpPr>
            <p:spPr>
              <a:xfrm>
                <a:off x="10708654" y="928194"/>
                <a:ext cx="6700" cy="8576"/>
              </a:xfrm>
              <a:custGeom>
                <a:avLst/>
                <a:gdLst/>
                <a:ahLst/>
                <a:cxnLst/>
                <a:rect l="l" t="t" r="r" b="b"/>
                <a:pathLst>
                  <a:path w="25" h="32" extrusionOk="0">
                    <a:moveTo>
                      <a:pt x="18" y="1"/>
                    </a:moveTo>
                    <a:cubicBezTo>
                      <a:pt x="12" y="1"/>
                      <a:pt x="12" y="1"/>
                      <a:pt x="6" y="7"/>
                    </a:cubicBezTo>
                    <a:cubicBezTo>
                      <a:pt x="6" y="7"/>
                      <a:pt x="6" y="13"/>
                      <a:pt x="0" y="13"/>
                    </a:cubicBezTo>
                    <a:cubicBezTo>
                      <a:pt x="0" y="13"/>
                      <a:pt x="0" y="19"/>
                      <a:pt x="0" y="19"/>
                    </a:cubicBezTo>
                    <a:cubicBezTo>
                      <a:pt x="0" y="19"/>
                      <a:pt x="0" y="25"/>
                      <a:pt x="6" y="25"/>
                    </a:cubicBezTo>
                    <a:cubicBezTo>
                      <a:pt x="6" y="25"/>
                      <a:pt x="6" y="31"/>
                      <a:pt x="12" y="31"/>
                    </a:cubicBezTo>
                    <a:cubicBezTo>
                      <a:pt x="12" y="31"/>
                      <a:pt x="18" y="31"/>
                      <a:pt x="18" y="25"/>
                    </a:cubicBezTo>
                    <a:lnTo>
                      <a:pt x="25" y="25"/>
                    </a:lnTo>
                    <a:cubicBezTo>
                      <a:pt x="25" y="25"/>
                      <a:pt x="25" y="25"/>
                      <a:pt x="25" y="19"/>
                    </a:cubicBezTo>
                    <a:cubicBezTo>
                      <a:pt x="25" y="19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7"/>
                    </a:cubicBezTo>
                    <a:cubicBezTo>
                      <a:pt x="25" y="7"/>
                      <a:pt x="18" y="7"/>
                      <a:pt x="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70"/>
              <p:cNvSpPr/>
              <p:nvPr/>
            </p:nvSpPr>
            <p:spPr>
              <a:xfrm>
                <a:off x="10548653" y="911845"/>
                <a:ext cx="830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9" y="1"/>
                    </a:moveTo>
                    <a:cubicBezTo>
                      <a:pt x="0" y="1"/>
                      <a:pt x="0" y="25"/>
                      <a:pt x="19" y="25"/>
                    </a:cubicBezTo>
                    <a:cubicBezTo>
                      <a:pt x="31" y="25"/>
                      <a:pt x="31" y="1"/>
                      <a:pt x="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70"/>
              <p:cNvSpPr/>
              <p:nvPr/>
            </p:nvSpPr>
            <p:spPr>
              <a:xfrm>
                <a:off x="10754215" y="962498"/>
                <a:ext cx="857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3" y="0"/>
                    </a:moveTo>
                    <a:cubicBezTo>
                      <a:pt x="1" y="0"/>
                      <a:pt x="1" y="25"/>
                      <a:pt x="13" y="25"/>
                    </a:cubicBezTo>
                    <a:cubicBezTo>
                      <a:pt x="31" y="25"/>
                      <a:pt x="31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70"/>
              <p:cNvSpPr/>
              <p:nvPr/>
            </p:nvSpPr>
            <p:spPr>
              <a:xfrm>
                <a:off x="10777264" y="1014760"/>
                <a:ext cx="8308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0" y="0"/>
                      <a:pt x="0" y="25"/>
                      <a:pt x="18" y="25"/>
                    </a:cubicBezTo>
                    <a:cubicBezTo>
                      <a:pt x="30" y="25"/>
                      <a:pt x="30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70"/>
              <p:cNvSpPr/>
              <p:nvPr/>
            </p:nvSpPr>
            <p:spPr>
              <a:xfrm>
                <a:off x="10622087" y="1001360"/>
                <a:ext cx="114439" cy="9353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49" extrusionOk="0">
                    <a:moveTo>
                      <a:pt x="362" y="0"/>
                    </a:moveTo>
                    <a:cubicBezTo>
                      <a:pt x="295" y="0"/>
                      <a:pt x="53" y="143"/>
                      <a:pt x="6" y="172"/>
                    </a:cubicBezTo>
                    <a:cubicBezTo>
                      <a:pt x="0" y="178"/>
                      <a:pt x="0" y="184"/>
                      <a:pt x="0" y="184"/>
                    </a:cubicBezTo>
                    <a:cubicBezTo>
                      <a:pt x="6" y="190"/>
                      <a:pt x="13" y="190"/>
                      <a:pt x="13" y="190"/>
                    </a:cubicBezTo>
                    <a:cubicBezTo>
                      <a:pt x="128" y="121"/>
                      <a:pt x="315" y="19"/>
                      <a:pt x="360" y="19"/>
                    </a:cubicBezTo>
                    <a:cubicBezTo>
                      <a:pt x="362" y="19"/>
                      <a:pt x="364" y="19"/>
                      <a:pt x="366" y="20"/>
                    </a:cubicBezTo>
                    <a:cubicBezTo>
                      <a:pt x="396" y="26"/>
                      <a:pt x="408" y="190"/>
                      <a:pt x="408" y="343"/>
                    </a:cubicBezTo>
                    <a:cubicBezTo>
                      <a:pt x="408" y="349"/>
                      <a:pt x="415" y="349"/>
                      <a:pt x="421" y="349"/>
                    </a:cubicBezTo>
                    <a:cubicBezTo>
                      <a:pt x="427" y="349"/>
                      <a:pt x="427" y="349"/>
                      <a:pt x="427" y="343"/>
                    </a:cubicBezTo>
                    <a:cubicBezTo>
                      <a:pt x="427" y="264"/>
                      <a:pt x="427" y="14"/>
                      <a:pt x="372" y="2"/>
                    </a:cubicBezTo>
                    <a:cubicBezTo>
                      <a:pt x="369" y="1"/>
                      <a:pt x="366" y="0"/>
                      <a:pt x="3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70"/>
              <p:cNvSpPr/>
              <p:nvPr/>
            </p:nvSpPr>
            <p:spPr>
              <a:xfrm>
                <a:off x="10476827" y="1138847"/>
                <a:ext cx="295612" cy="19296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720" extrusionOk="0">
                    <a:moveTo>
                      <a:pt x="104" y="0"/>
                    </a:moveTo>
                    <a:cubicBezTo>
                      <a:pt x="0" y="274"/>
                      <a:pt x="140" y="579"/>
                      <a:pt x="414" y="682"/>
                    </a:cubicBezTo>
                    <a:cubicBezTo>
                      <a:pt x="478" y="708"/>
                      <a:pt x="543" y="720"/>
                      <a:pt x="607" y="720"/>
                    </a:cubicBezTo>
                    <a:cubicBezTo>
                      <a:pt x="819" y="720"/>
                      <a:pt x="1019" y="588"/>
                      <a:pt x="1103" y="378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70"/>
              <p:cNvSpPr/>
              <p:nvPr/>
            </p:nvSpPr>
            <p:spPr>
              <a:xfrm>
                <a:off x="10514348" y="1250874"/>
                <a:ext cx="207438" cy="8067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01" extrusionOk="0">
                    <a:moveTo>
                      <a:pt x="225" y="0"/>
                    </a:moveTo>
                    <a:cubicBezTo>
                      <a:pt x="149" y="0"/>
                      <a:pt x="73" y="11"/>
                      <a:pt x="0" y="33"/>
                    </a:cubicBezTo>
                    <a:cubicBezTo>
                      <a:pt x="61" y="137"/>
                      <a:pt x="153" y="222"/>
                      <a:pt x="274" y="264"/>
                    </a:cubicBezTo>
                    <a:cubicBezTo>
                      <a:pt x="337" y="289"/>
                      <a:pt x="401" y="300"/>
                      <a:pt x="465" y="300"/>
                    </a:cubicBezTo>
                    <a:cubicBezTo>
                      <a:pt x="576" y="300"/>
                      <a:pt x="685" y="266"/>
                      <a:pt x="774" y="204"/>
                    </a:cubicBezTo>
                    <a:cubicBezTo>
                      <a:pt x="750" y="185"/>
                      <a:pt x="731" y="173"/>
                      <a:pt x="707" y="155"/>
                    </a:cubicBezTo>
                    <a:cubicBezTo>
                      <a:pt x="622" y="100"/>
                      <a:pt x="536" y="51"/>
                      <a:pt x="433" y="27"/>
                    </a:cubicBezTo>
                    <a:cubicBezTo>
                      <a:pt x="365" y="9"/>
                      <a:pt x="29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70"/>
              <p:cNvSpPr/>
              <p:nvPr/>
            </p:nvSpPr>
            <p:spPr>
              <a:xfrm>
                <a:off x="10496392" y="1138847"/>
                <a:ext cx="276048" cy="14231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531" extrusionOk="0">
                    <a:moveTo>
                      <a:pt x="31" y="0"/>
                    </a:moveTo>
                    <a:cubicBezTo>
                      <a:pt x="13" y="55"/>
                      <a:pt x="0" y="116"/>
                      <a:pt x="0" y="171"/>
                    </a:cubicBezTo>
                    <a:lnTo>
                      <a:pt x="274" y="274"/>
                    </a:lnTo>
                    <a:lnTo>
                      <a:pt x="348" y="159"/>
                    </a:lnTo>
                    <a:lnTo>
                      <a:pt x="323" y="299"/>
                    </a:lnTo>
                    <a:lnTo>
                      <a:pt x="938" y="530"/>
                    </a:lnTo>
                    <a:cubicBezTo>
                      <a:pt x="975" y="488"/>
                      <a:pt x="1005" y="433"/>
                      <a:pt x="1030" y="378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70"/>
              <p:cNvSpPr/>
              <p:nvPr/>
            </p:nvSpPr>
            <p:spPr>
              <a:xfrm>
                <a:off x="10037563" y="262195"/>
                <a:ext cx="1526571" cy="1044961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3899" extrusionOk="0">
                    <a:moveTo>
                      <a:pt x="3881" y="0"/>
                    </a:moveTo>
                    <a:lnTo>
                      <a:pt x="3881" y="0"/>
                    </a:lnTo>
                    <a:cubicBezTo>
                      <a:pt x="3278" y="80"/>
                      <a:pt x="3345" y="713"/>
                      <a:pt x="3345" y="713"/>
                    </a:cubicBezTo>
                    <a:cubicBezTo>
                      <a:pt x="3265" y="457"/>
                      <a:pt x="3115" y="422"/>
                      <a:pt x="3039" y="422"/>
                    </a:cubicBezTo>
                    <a:cubicBezTo>
                      <a:pt x="3010" y="422"/>
                      <a:pt x="2991" y="427"/>
                      <a:pt x="2991" y="427"/>
                    </a:cubicBezTo>
                    <a:cubicBezTo>
                      <a:pt x="3223" y="512"/>
                      <a:pt x="3235" y="737"/>
                      <a:pt x="3235" y="737"/>
                    </a:cubicBezTo>
                    <a:cubicBezTo>
                      <a:pt x="3235" y="737"/>
                      <a:pt x="3071" y="616"/>
                      <a:pt x="2681" y="549"/>
                    </a:cubicBezTo>
                    <a:cubicBezTo>
                      <a:pt x="2297" y="482"/>
                      <a:pt x="2230" y="287"/>
                      <a:pt x="2230" y="287"/>
                    </a:cubicBezTo>
                    <a:lnTo>
                      <a:pt x="2230" y="287"/>
                    </a:lnTo>
                    <a:cubicBezTo>
                      <a:pt x="2230" y="287"/>
                      <a:pt x="2145" y="427"/>
                      <a:pt x="2364" y="536"/>
                    </a:cubicBezTo>
                    <a:cubicBezTo>
                      <a:pt x="2364" y="536"/>
                      <a:pt x="2118" y="437"/>
                      <a:pt x="1820" y="437"/>
                    </a:cubicBezTo>
                    <a:cubicBezTo>
                      <a:pt x="1797" y="437"/>
                      <a:pt x="1773" y="438"/>
                      <a:pt x="1749" y="439"/>
                    </a:cubicBezTo>
                    <a:cubicBezTo>
                      <a:pt x="1603" y="447"/>
                      <a:pt x="1493" y="466"/>
                      <a:pt x="1409" y="466"/>
                    </a:cubicBezTo>
                    <a:cubicBezTo>
                      <a:pt x="1308" y="466"/>
                      <a:pt x="1244" y="439"/>
                      <a:pt x="1201" y="335"/>
                    </a:cubicBezTo>
                    <a:lnTo>
                      <a:pt x="1201" y="335"/>
                    </a:lnTo>
                    <a:cubicBezTo>
                      <a:pt x="1201" y="336"/>
                      <a:pt x="1128" y="567"/>
                      <a:pt x="1444" y="585"/>
                    </a:cubicBezTo>
                    <a:cubicBezTo>
                      <a:pt x="1444" y="585"/>
                      <a:pt x="1376" y="600"/>
                      <a:pt x="1297" y="600"/>
                    </a:cubicBezTo>
                    <a:cubicBezTo>
                      <a:pt x="1213" y="600"/>
                      <a:pt x="1117" y="584"/>
                      <a:pt x="1073" y="518"/>
                    </a:cubicBezTo>
                    <a:lnTo>
                      <a:pt x="1073" y="518"/>
                    </a:lnTo>
                    <a:cubicBezTo>
                      <a:pt x="1073" y="518"/>
                      <a:pt x="1079" y="618"/>
                      <a:pt x="1183" y="656"/>
                    </a:cubicBezTo>
                    <a:lnTo>
                      <a:pt x="1183" y="656"/>
                    </a:lnTo>
                    <a:cubicBezTo>
                      <a:pt x="1160" y="649"/>
                      <a:pt x="1063" y="619"/>
                      <a:pt x="933" y="619"/>
                    </a:cubicBezTo>
                    <a:cubicBezTo>
                      <a:pt x="827" y="619"/>
                      <a:pt x="700" y="639"/>
                      <a:pt x="573" y="707"/>
                    </a:cubicBezTo>
                    <a:cubicBezTo>
                      <a:pt x="298" y="850"/>
                      <a:pt x="346" y="1024"/>
                      <a:pt x="191" y="1024"/>
                    </a:cubicBezTo>
                    <a:cubicBezTo>
                      <a:pt x="175" y="1024"/>
                      <a:pt x="156" y="1022"/>
                      <a:pt x="135" y="1018"/>
                    </a:cubicBezTo>
                    <a:lnTo>
                      <a:pt x="135" y="1018"/>
                    </a:lnTo>
                    <a:cubicBezTo>
                      <a:pt x="135" y="1018"/>
                      <a:pt x="178" y="1050"/>
                      <a:pt x="250" y="1050"/>
                    </a:cubicBezTo>
                    <a:cubicBezTo>
                      <a:pt x="306" y="1050"/>
                      <a:pt x="380" y="1030"/>
                      <a:pt x="464" y="957"/>
                    </a:cubicBezTo>
                    <a:lnTo>
                      <a:pt x="464" y="957"/>
                    </a:lnTo>
                    <a:cubicBezTo>
                      <a:pt x="464" y="957"/>
                      <a:pt x="62" y="1481"/>
                      <a:pt x="1" y="1742"/>
                    </a:cubicBezTo>
                    <a:cubicBezTo>
                      <a:pt x="61" y="1761"/>
                      <a:pt x="121" y="1769"/>
                      <a:pt x="180" y="1769"/>
                    </a:cubicBezTo>
                    <a:cubicBezTo>
                      <a:pt x="677" y="1769"/>
                      <a:pt x="1134" y="1200"/>
                      <a:pt x="1134" y="1200"/>
                    </a:cubicBezTo>
                    <a:cubicBezTo>
                      <a:pt x="1382" y="1397"/>
                      <a:pt x="1624" y="1458"/>
                      <a:pt x="1831" y="1458"/>
                    </a:cubicBezTo>
                    <a:cubicBezTo>
                      <a:pt x="2182" y="1458"/>
                      <a:pt x="2431" y="1280"/>
                      <a:pt x="2431" y="1280"/>
                    </a:cubicBezTo>
                    <a:lnTo>
                      <a:pt x="2431" y="1280"/>
                    </a:lnTo>
                    <a:cubicBezTo>
                      <a:pt x="2328" y="1554"/>
                      <a:pt x="1798" y="1596"/>
                      <a:pt x="1798" y="1596"/>
                    </a:cubicBezTo>
                    <a:cubicBezTo>
                      <a:pt x="1899" y="1640"/>
                      <a:pt x="1996" y="1657"/>
                      <a:pt x="2086" y="1657"/>
                    </a:cubicBezTo>
                    <a:cubicBezTo>
                      <a:pt x="2394" y="1657"/>
                      <a:pt x="2614" y="1456"/>
                      <a:pt x="2614" y="1456"/>
                    </a:cubicBezTo>
                    <a:lnTo>
                      <a:pt x="2614" y="1456"/>
                    </a:lnTo>
                    <a:cubicBezTo>
                      <a:pt x="2428" y="1967"/>
                      <a:pt x="1871" y="1999"/>
                      <a:pt x="1732" y="1999"/>
                    </a:cubicBezTo>
                    <a:cubicBezTo>
                      <a:pt x="1712" y="1999"/>
                      <a:pt x="1700" y="1998"/>
                      <a:pt x="1700" y="1998"/>
                    </a:cubicBezTo>
                    <a:lnTo>
                      <a:pt x="1700" y="1998"/>
                    </a:lnTo>
                    <a:cubicBezTo>
                      <a:pt x="1898" y="2090"/>
                      <a:pt x="2069" y="2125"/>
                      <a:pt x="2214" y="2125"/>
                    </a:cubicBezTo>
                    <a:cubicBezTo>
                      <a:pt x="2687" y="2125"/>
                      <a:pt x="2894" y="1755"/>
                      <a:pt x="2894" y="1755"/>
                    </a:cubicBezTo>
                    <a:lnTo>
                      <a:pt x="2894" y="1755"/>
                    </a:lnTo>
                    <a:cubicBezTo>
                      <a:pt x="2894" y="1755"/>
                      <a:pt x="2711" y="2650"/>
                      <a:pt x="3594" y="2918"/>
                    </a:cubicBezTo>
                    <a:cubicBezTo>
                      <a:pt x="3594" y="2918"/>
                      <a:pt x="3065" y="2607"/>
                      <a:pt x="3369" y="1791"/>
                    </a:cubicBezTo>
                    <a:lnTo>
                      <a:pt x="3369" y="1791"/>
                    </a:lnTo>
                    <a:cubicBezTo>
                      <a:pt x="3369" y="1791"/>
                      <a:pt x="3339" y="2455"/>
                      <a:pt x="3978" y="2845"/>
                    </a:cubicBezTo>
                    <a:cubicBezTo>
                      <a:pt x="3978" y="2845"/>
                      <a:pt x="3783" y="2449"/>
                      <a:pt x="3917" y="2126"/>
                    </a:cubicBezTo>
                    <a:lnTo>
                      <a:pt x="3917" y="2126"/>
                    </a:lnTo>
                    <a:cubicBezTo>
                      <a:pt x="3917" y="2127"/>
                      <a:pt x="3765" y="2809"/>
                      <a:pt x="4709" y="3344"/>
                    </a:cubicBezTo>
                    <a:cubicBezTo>
                      <a:pt x="4709" y="3344"/>
                      <a:pt x="4569" y="3759"/>
                      <a:pt x="4989" y="3899"/>
                    </a:cubicBezTo>
                    <a:cubicBezTo>
                      <a:pt x="5190" y="3588"/>
                      <a:pt x="5263" y="2894"/>
                      <a:pt x="5263" y="2894"/>
                    </a:cubicBezTo>
                    <a:cubicBezTo>
                      <a:pt x="5417" y="3047"/>
                      <a:pt x="5659" y="3052"/>
                      <a:pt x="5692" y="3052"/>
                    </a:cubicBezTo>
                    <a:cubicBezTo>
                      <a:pt x="5695" y="3052"/>
                      <a:pt x="5696" y="3052"/>
                      <a:pt x="5696" y="3052"/>
                    </a:cubicBezTo>
                    <a:cubicBezTo>
                      <a:pt x="5306" y="2948"/>
                      <a:pt x="5276" y="2632"/>
                      <a:pt x="5202" y="2333"/>
                    </a:cubicBezTo>
                    <a:cubicBezTo>
                      <a:pt x="5129" y="2035"/>
                      <a:pt x="4794" y="1907"/>
                      <a:pt x="4794" y="1907"/>
                    </a:cubicBezTo>
                    <a:lnTo>
                      <a:pt x="4794" y="1907"/>
                    </a:lnTo>
                    <a:cubicBezTo>
                      <a:pt x="4941" y="1925"/>
                      <a:pt x="5148" y="2077"/>
                      <a:pt x="5148" y="2077"/>
                    </a:cubicBezTo>
                    <a:cubicBezTo>
                      <a:pt x="4764" y="1542"/>
                      <a:pt x="4447" y="1462"/>
                      <a:pt x="4447" y="1462"/>
                    </a:cubicBezTo>
                    <a:lnTo>
                      <a:pt x="4447" y="1462"/>
                    </a:lnTo>
                    <a:cubicBezTo>
                      <a:pt x="4452" y="1463"/>
                      <a:pt x="4457" y="1463"/>
                      <a:pt x="4462" y="1463"/>
                    </a:cubicBezTo>
                    <a:cubicBezTo>
                      <a:pt x="4570" y="1463"/>
                      <a:pt x="4648" y="1334"/>
                      <a:pt x="4648" y="1334"/>
                    </a:cubicBezTo>
                    <a:lnTo>
                      <a:pt x="4648" y="1334"/>
                    </a:lnTo>
                    <a:cubicBezTo>
                      <a:pt x="4648" y="1334"/>
                      <a:pt x="4606" y="1346"/>
                      <a:pt x="4541" y="1346"/>
                    </a:cubicBezTo>
                    <a:cubicBezTo>
                      <a:pt x="4450" y="1346"/>
                      <a:pt x="4314" y="1323"/>
                      <a:pt x="4185" y="1213"/>
                    </a:cubicBezTo>
                    <a:cubicBezTo>
                      <a:pt x="3972" y="1030"/>
                      <a:pt x="3789" y="1005"/>
                      <a:pt x="3789" y="1005"/>
                    </a:cubicBezTo>
                    <a:cubicBezTo>
                      <a:pt x="3856" y="981"/>
                      <a:pt x="3893" y="829"/>
                      <a:pt x="3893" y="829"/>
                    </a:cubicBezTo>
                    <a:lnTo>
                      <a:pt x="3893" y="829"/>
                    </a:lnTo>
                    <a:cubicBezTo>
                      <a:pt x="3816" y="895"/>
                      <a:pt x="3748" y="908"/>
                      <a:pt x="3706" y="908"/>
                    </a:cubicBezTo>
                    <a:cubicBezTo>
                      <a:pt x="3678" y="908"/>
                      <a:pt x="3661" y="902"/>
                      <a:pt x="3661" y="902"/>
                    </a:cubicBezTo>
                    <a:cubicBezTo>
                      <a:pt x="3576" y="537"/>
                      <a:pt x="3862" y="366"/>
                      <a:pt x="3862" y="366"/>
                    </a:cubicBezTo>
                    <a:lnTo>
                      <a:pt x="3862" y="366"/>
                    </a:lnTo>
                    <a:cubicBezTo>
                      <a:pt x="3521" y="415"/>
                      <a:pt x="3552" y="750"/>
                      <a:pt x="3552" y="750"/>
                    </a:cubicBezTo>
                    <a:cubicBezTo>
                      <a:pt x="3442" y="250"/>
                      <a:pt x="3881" y="1"/>
                      <a:pt x="3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5" name="Google Shape;2005;p70"/>
            <p:cNvSpPr/>
            <p:nvPr/>
          </p:nvSpPr>
          <p:spPr>
            <a:xfrm>
              <a:off x="3757100" y="2192400"/>
              <a:ext cx="156182" cy="205377"/>
            </a:xfrm>
            <a:custGeom>
              <a:avLst/>
              <a:gdLst/>
              <a:ahLst/>
              <a:cxnLst/>
              <a:rect l="l" t="t" r="r" b="b"/>
              <a:pathLst>
                <a:path w="1314" h="1728" extrusionOk="0">
                  <a:moveTo>
                    <a:pt x="325" y="0"/>
                  </a:moveTo>
                  <a:cubicBezTo>
                    <a:pt x="222" y="0"/>
                    <a:pt x="113" y="47"/>
                    <a:pt x="1" y="166"/>
                  </a:cubicBezTo>
                  <a:cubicBezTo>
                    <a:pt x="1" y="170"/>
                    <a:pt x="1" y="175"/>
                    <a:pt x="3" y="175"/>
                  </a:cubicBezTo>
                  <a:cubicBezTo>
                    <a:pt x="4" y="175"/>
                    <a:pt x="5" y="174"/>
                    <a:pt x="7" y="172"/>
                  </a:cubicBezTo>
                  <a:cubicBezTo>
                    <a:pt x="69" y="140"/>
                    <a:pt x="130" y="126"/>
                    <a:pt x="189" y="126"/>
                  </a:cubicBezTo>
                  <a:cubicBezTo>
                    <a:pt x="493" y="126"/>
                    <a:pt x="758" y="493"/>
                    <a:pt x="890" y="733"/>
                  </a:cubicBezTo>
                  <a:cubicBezTo>
                    <a:pt x="896" y="739"/>
                    <a:pt x="896" y="745"/>
                    <a:pt x="902" y="751"/>
                  </a:cubicBezTo>
                  <a:cubicBezTo>
                    <a:pt x="776" y="702"/>
                    <a:pt x="640" y="660"/>
                    <a:pt x="516" y="660"/>
                  </a:cubicBezTo>
                  <a:cubicBezTo>
                    <a:pt x="345" y="660"/>
                    <a:pt x="196" y="739"/>
                    <a:pt x="123" y="988"/>
                  </a:cubicBezTo>
                  <a:cubicBezTo>
                    <a:pt x="123" y="993"/>
                    <a:pt x="126" y="997"/>
                    <a:pt x="127" y="997"/>
                  </a:cubicBezTo>
                  <a:cubicBezTo>
                    <a:pt x="128" y="997"/>
                    <a:pt x="129" y="996"/>
                    <a:pt x="129" y="994"/>
                  </a:cubicBezTo>
                  <a:cubicBezTo>
                    <a:pt x="218" y="874"/>
                    <a:pt x="340" y="829"/>
                    <a:pt x="472" y="829"/>
                  </a:cubicBezTo>
                  <a:cubicBezTo>
                    <a:pt x="654" y="829"/>
                    <a:pt x="855" y="915"/>
                    <a:pt x="1018" y="1007"/>
                  </a:cubicBezTo>
                  <a:cubicBezTo>
                    <a:pt x="1091" y="1208"/>
                    <a:pt x="1128" y="1427"/>
                    <a:pt x="1140" y="1658"/>
                  </a:cubicBezTo>
                  <a:cubicBezTo>
                    <a:pt x="1145" y="1707"/>
                    <a:pt x="1173" y="1727"/>
                    <a:pt x="1206" y="1727"/>
                  </a:cubicBezTo>
                  <a:cubicBezTo>
                    <a:pt x="1255" y="1727"/>
                    <a:pt x="1314" y="1680"/>
                    <a:pt x="1310" y="1610"/>
                  </a:cubicBezTo>
                  <a:cubicBezTo>
                    <a:pt x="1298" y="1451"/>
                    <a:pt x="1280" y="1299"/>
                    <a:pt x="1243" y="1153"/>
                  </a:cubicBezTo>
                  <a:cubicBezTo>
                    <a:pt x="1219" y="1055"/>
                    <a:pt x="1195" y="964"/>
                    <a:pt x="1158" y="873"/>
                  </a:cubicBezTo>
                  <a:cubicBezTo>
                    <a:pt x="1079" y="666"/>
                    <a:pt x="963" y="471"/>
                    <a:pt x="817" y="306"/>
                  </a:cubicBezTo>
                  <a:cubicBezTo>
                    <a:pt x="680" y="153"/>
                    <a:pt x="51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0"/>
            <p:cNvSpPr/>
            <p:nvPr/>
          </p:nvSpPr>
          <p:spPr>
            <a:xfrm flipH="1">
              <a:off x="5295375" y="2228125"/>
              <a:ext cx="156182" cy="205377"/>
            </a:xfrm>
            <a:custGeom>
              <a:avLst/>
              <a:gdLst/>
              <a:ahLst/>
              <a:cxnLst/>
              <a:rect l="l" t="t" r="r" b="b"/>
              <a:pathLst>
                <a:path w="1314" h="1728" extrusionOk="0">
                  <a:moveTo>
                    <a:pt x="325" y="0"/>
                  </a:moveTo>
                  <a:cubicBezTo>
                    <a:pt x="222" y="0"/>
                    <a:pt x="113" y="47"/>
                    <a:pt x="1" y="166"/>
                  </a:cubicBezTo>
                  <a:cubicBezTo>
                    <a:pt x="1" y="170"/>
                    <a:pt x="1" y="175"/>
                    <a:pt x="3" y="175"/>
                  </a:cubicBezTo>
                  <a:cubicBezTo>
                    <a:pt x="4" y="175"/>
                    <a:pt x="5" y="174"/>
                    <a:pt x="7" y="172"/>
                  </a:cubicBezTo>
                  <a:cubicBezTo>
                    <a:pt x="69" y="140"/>
                    <a:pt x="130" y="126"/>
                    <a:pt x="189" y="126"/>
                  </a:cubicBezTo>
                  <a:cubicBezTo>
                    <a:pt x="493" y="126"/>
                    <a:pt x="758" y="493"/>
                    <a:pt x="890" y="733"/>
                  </a:cubicBezTo>
                  <a:cubicBezTo>
                    <a:pt x="896" y="739"/>
                    <a:pt x="896" y="745"/>
                    <a:pt x="902" y="751"/>
                  </a:cubicBezTo>
                  <a:cubicBezTo>
                    <a:pt x="776" y="702"/>
                    <a:pt x="640" y="660"/>
                    <a:pt x="516" y="660"/>
                  </a:cubicBezTo>
                  <a:cubicBezTo>
                    <a:pt x="345" y="660"/>
                    <a:pt x="196" y="739"/>
                    <a:pt x="123" y="988"/>
                  </a:cubicBezTo>
                  <a:cubicBezTo>
                    <a:pt x="123" y="993"/>
                    <a:pt x="126" y="997"/>
                    <a:pt x="127" y="997"/>
                  </a:cubicBezTo>
                  <a:cubicBezTo>
                    <a:pt x="128" y="997"/>
                    <a:pt x="129" y="996"/>
                    <a:pt x="129" y="994"/>
                  </a:cubicBezTo>
                  <a:cubicBezTo>
                    <a:pt x="218" y="874"/>
                    <a:pt x="340" y="829"/>
                    <a:pt x="472" y="829"/>
                  </a:cubicBezTo>
                  <a:cubicBezTo>
                    <a:pt x="654" y="829"/>
                    <a:pt x="855" y="915"/>
                    <a:pt x="1018" y="1007"/>
                  </a:cubicBezTo>
                  <a:cubicBezTo>
                    <a:pt x="1091" y="1208"/>
                    <a:pt x="1128" y="1427"/>
                    <a:pt x="1140" y="1658"/>
                  </a:cubicBezTo>
                  <a:cubicBezTo>
                    <a:pt x="1145" y="1707"/>
                    <a:pt x="1173" y="1727"/>
                    <a:pt x="1206" y="1727"/>
                  </a:cubicBezTo>
                  <a:cubicBezTo>
                    <a:pt x="1255" y="1727"/>
                    <a:pt x="1314" y="1680"/>
                    <a:pt x="1310" y="1610"/>
                  </a:cubicBezTo>
                  <a:cubicBezTo>
                    <a:pt x="1298" y="1451"/>
                    <a:pt x="1280" y="1299"/>
                    <a:pt x="1243" y="1153"/>
                  </a:cubicBezTo>
                  <a:cubicBezTo>
                    <a:pt x="1219" y="1055"/>
                    <a:pt x="1195" y="964"/>
                    <a:pt x="1158" y="873"/>
                  </a:cubicBezTo>
                  <a:cubicBezTo>
                    <a:pt x="1079" y="666"/>
                    <a:pt x="963" y="471"/>
                    <a:pt x="817" y="306"/>
                  </a:cubicBezTo>
                  <a:cubicBezTo>
                    <a:pt x="680" y="153"/>
                    <a:pt x="51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7" name="Google Shape;2007;p70"/>
          <p:cNvSpPr/>
          <p:nvPr/>
        </p:nvSpPr>
        <p:spPr>
          <a:xfrm>
            <a:off x="4199045" y="384072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70"/>
          <p:cNvSpPr/>
          <p:nvPr/>
        </p:nvSpPr>
        <p:spPr>
          <a:xfrm>
            <a:off x="5080733" y="1733331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70"/>
          <p:cNvSpPr/>
          <p:nvPr/>
        </p:nvSpPr>
        <p:spPr>
          <a:xfrm>
            <a:off x="2281985" y="258728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70"/>
          <p:cNvSpPr/>
          <p:nvPr/>
        </p:nvSpPr>
        <p:spPr>
          <a:xfrm>
            <a:off x="1619738" y="41609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70"/>
          <p:cNvSpPr/>
          <p:nvPr/>
        </p:nvSpPr>
        <p:spPr>
          <a:xfrm>
            <a:off x="4368936" y="29668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70"/>
          <p:cNvSpPr/>
          <p:nvPr/>
        </p:nvSpPr>
        <p:spPr>
          <a:xfrm rot="-3058537">
            <a:off x="5503968" y="3462106"/>
            <a:ext cx="406141" cy="42056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70"/>
          <p:cNvSpPr/>
          <p:nvPr/>
        </p:nvSpPr>
        <p:spPr>
          <a:xfrm>
            <a:off x="6339635" y="155858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70"/>
          <p:cNvSpPr/>
          <p:nvPr/>
        </p:nvSpPr>
        <p:spPr>
          <a:xfrm>
            <a:off x="7881786" y="19314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70"/>
          <p:cNvSpPr/>
          <p:nvPr/>
        </p:nvSpPr>
        <p:spPr>
          <a:xfrm>
            <a:off x="3729986" y="143390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70"/>
          <p:cNvSpPr/>
          <p:nvPr/>
        </p:nvSpPr>
        <p:spPr>
          <a:xfrm>
            <a:off x="6339635" y="37168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70"/>
          <p:cNvSpPr/>
          <p:nvPr/>
        </p:nvSpPr>
        <p:spPr>
          <a:xfrm>
            <a:off x="1939286" y="948127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70"/>
          <p:cNvSpPr/>
          <p:nvPr/>
        </p:nvSpPr>
        <p:spPr>
          <a:xfrm>
            <a:off x="5706142" y="1373844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1028024" y="280164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US" dirty="0" smtClean="0"/>
              <a:t>PLIM </a:t>
            </a:r>
            <a:r>
              <a:rPr lang="es-US" dirty="0" err="1" smtClean="0"/>
              <a:t>PLIM</a:t>
            </a:r>
            <a:endParaRPr dirty="0"/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481294" y="1447751"/>
            <a:ext cx="3699159" cy="1635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US" sz="6000" b="1" dirty="0"/>
              <a:t>A </a:t>
            </a:r>
            <a:r>
              <a:rPr lang="es-US" sz="6000" b="1" dirty="0" err="1"/>
              <a:t>ram</a:t>
            </a:r>
            <a:r>
              <a:rPr lang="es-US" sz="6000" b="1" dirty="0"/>
              <a:t> </a:t>
            </a:r>
            <a:r>
              <a:rPr lang="es-US" sz="6000" b="1" dirty="0" err="1"/>
              <a:t>sam</a:t>
            </a:r>
            <a:r>
              <a:rPr lang="es-US" sz="6000" b="1" dirty="0"/>
              <a:t> </a:t>
            </a:r>
            <a:r>
              <a:rPr lang="es-US" sz="6000" b="1" dirty="0" err="1"/>
              <a:t>sam</a:t>
            </a:r>
            <a:r>
              <a:rPr lang="es" sz="6000" b="1" dirty="0" smtClean="0"/>
              <a:t>.</a:t>
            </a:r>
            <a:endParaRPr sz="6000" b="1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838512" y="1113271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 smtClean="0">
                <a:solidFill>
                  <a:schemeClr val="tx1"/>
                </a:solidFill>
              </a:rPr>
              <a:t>Descripción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00" name="Google Shape;1600;p62"/>
          <p:cNvSpPr txBox="1">
            <a:spLocks noGrp="1"/>
          </p:cNvSpPr>
          <p:nvPr>
            <p:ph type="subTitle" idx="1"/>
          </p:nvPr>
        </p:nvSpPr>
        <p:spPr>
          <a:xfrm>
            <a:off x="939245" y="1720420"/>
            <a:ext cx="3314256" cy="2035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dirty="0" smtClean="0"/>
              <a:t>Esta canción nos ayuda a el control del grupo, coordinación motriz, a el lenguaje específicamente de la letra “r”, sirve también para la integración del grupo o socialización. </a:t>
            </a:r>
            <a:endParaRPr sz="1600" b="1" dirty="0"/>
          </a:p>
        </p:txBody>
      </p:sp>
      <p:sp>
        <p:nvSpPr>
          <p:cNvPr id="1601" name="Google Shape;1601;p62"/>
          <p:cNvSpPr txBox="1">
            <a:spLocks noGrp="1"/>
          </p:cNvSpPr>
          <p:nvPr>
            <p:ph type="title" idx="2"/>
          </p:nvPr>
        </p:nvSpPr>
        <p:spPr>
          <a:xfrm>
            <a:off x="4461108" y="1102587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tx1"/>
                </a:solidFill>
              </a:rPr>
              <a:t>Letra</a:t>
            </a:r>
            <a:r>
              <a:rPr lang="es" dirty="0" smtClean="0">
                <a:solidFill>
                  <a:schemeClr val="bg2"/>
                </a:solidFill>
              </a:rPr>
              <a:t> </a:t>
            </a:r>
            <a:endParaRPr dirty="0"/>
          </a:p>
        </p:txBody>
      </p:sp>
      <p:sp>
        <p:nvSpPr>
          <p:cNvPr id="1602" name="Google Shape;1602;p62"/>
          <p:cNvSpPr txBox="1">
            <a:spLocks noGrp="1"/>
          </p:cNvSpPr>
          <p:nvPr>
            <p:ph type="subTitle" idx="3"/>
          </p:nvPr>
        </p:nvSpPr>
        <p:spPr>
          <a:xfrm>
            <a:off x="4884917" y="1530987"/>
            <a:ext cx="3462392" cy="2890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1600" b="1" dirty="0"/>
              <a:t>A ram sam sam, a ram sam sam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Guli guli guli guli guli ram sam sam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A ram sam sam, a ram sam sam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Guli guli guli guli guli ram sam sam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A rabi, a rabi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Guli guli guli guli guli ram sam sam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A rabi, a rabi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Guli guli guli guli guli ram sam sam</a:t>
            </a:r>
            <a:endParaRPr sz="1600" b="1" dirty="0"/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1885475" y="3576731"/>
            <a:ext cx="1508897" cy="1118720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Link </a:t>
            </a:r>
            <a:endParaRPr dirty="0"/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SzPts val="1100"/>
            </a:pPr>
            <a:r>
              <a:rPr lang="es-US" dirty="0">
                <a:hlinkClick r:id="rId3"/>
              </a:rPr>
              <a:t>https://</a:t>
            </a:r>
            <a:r>
              <a:rPr lang="es-US" dirty="0" smtClean="0">
                <a:hlinkClick r:id="rId3"/>
              </a:rPr>
              <a:t>www.youtube.com/watch?v=1lyK_XTzZxw</a:t>
            </a:r>
            <a:r>
              <a:rPr lang="es-US" dirty="0" smtClean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7" name="Google Shape;867;p40"/>
          <p:cNvGrpSpPr/>
          <p:nvPr/>
        </p:nvGrpSpPr>
        <p:grpSpPr>
          <a:xfrm>
            <a:off x="4084750" y="132109"/>
            <a:ext cx="4964030" cy="4749355"/>
            <a:chOff x="4084750" y="132109"/>
            <a:chExt cx="4964030" cy="4749355"/>
          </a:xfrm>
        </p:grpSpPr>
        <p:sp>
          <p:nvSpPr>
            <p:cNvPr id="868" name="Google Shape;868;p40"/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0"/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872" name="Google Shape;872;p40"/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0"/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40"/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77</Words>
  <Application>Microsoft Office PowerPoint</Application>
  <PresentationFormat>Presentación en pantalla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Fredoka One</vt:lpstr>
      <vt:lpstr>Calibri</vt:lpstr>
      <vt:lpstr>Raleway</vt:lpstr>
      <vt:lpstr>Times New Roman</vt:lpstr>
      <vt:lpstr>Día del Niño by Slidesgo</vt:lpstr>
      <vt:lpstr>Presentación de PowerPoint</vt:lpstr>
      <vt:lpstr>ACTIVIDAD MUSICAL EN PREESCOLAR </vt:lpstr>
      <vt:lpstr>PLIM PLIM</vt:lpstr>
      <vt:lpstr>Descripción </vt:lpstr>
      <vt:lpstr>Link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niño</dc:title>
  <dc:creator>Estrella Mensa</dc:creator>
  <cp:lastModifiedBy>Estrella Mensa</cp:lastModifiedBy>
  <cp:revision>3</cp:revision>
  <dcterms:modified xsi:type="dcterms:W3CDTF">2022-01-12T00:48:34Z</dcterms:modified>
</cp:coreProperties>
</file>