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/>
              <a:t>Mis</a:t>
            </a:r>
            <a:r>
              <a:rPr lang="es-ES" baseline="0"/>
              <a:t> habilidades socioemocionales</a:t>
            </a:r>
            <a:endParaRPr lang="es-E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Hoja1!$A$1:$A$5</c:f>
              <c:strCache>
                <c:ptCount val="5"/>
                <c:pt idx="0">
                  <c:v>Autonomía</c:v>
                </c:pt>
                <c:pt idx="1">
                  <c:v>Autorreglación </c:v>
                </c:pt>
                <c:pt idx="2">
                  <c:v>Autoconocimiento</c:v>
                </c:pt>
                <c:pt idx="3">
                  <c:v>Empatía</c:v>
                </c:pt>
                <c:pt idx="4">
                  <c:v>Colaboración</c:v>
                </c:pt>
              </c:strCache>
            </c:strRef>
          </c:cat>
          <c:val>
            <c:numRef>
              <c:f>Hoja1!$B$1:$B$5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65-414F-B4A6-4789E6F8B5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460619407"/>
        <c:axId val="460616079"/>
        <c:axId val="0"/>
      </c:bar3DChart>
      <c:catAx>
        <c:axId val="460619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0616079"/>
        <c:crosses val="autoZero"/>
        <c:auto val="1"/>
        <c:lblAlgn val="ctr"/>
        <c:lblOffset val="100"/>
        <c:noMultiLvlLbl val="0"/>
      </c:catAx>
      <c:valAx>
        <c:axId val="4606160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0619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ACFFB9-70B4-4D76-BC9F-40296B21D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BEC42E-D62F-4647-B2D6-48C605A99F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FE5776-4B2B-4B49-82C0-DA7F5AA06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20E5-30DF-470A-B01E-BE01AB01FA4A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12BB96-47BC-4531-B7D9-27B82A2D8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28D5BA-F1D7-4CB5-B8FE-FD1CB10CE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785B-7F4E-47D9-9E53-FD63CC483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66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47780A-CA73-4E1B-AE36-8C42F451E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4CF3FDB-508E-4B0E-A9A6-718986CD2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753913-6468-41CC-989A-0538FE094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20E5-30DF-470A-B01E-BE01AB01FA4A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7E7BA4-5ECE-435F-B8AB-4BD55E206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F0C7A4-7D49-470B-BF32-21D2B3DED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785B-7F4E-47D9-9E53-FD63CC483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8001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3152EBD-9FA5-4336-862C-36DBC22D8A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4A69D3-A08E-4D9E-9DDE-F4AA605D3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43E64C-AB65-4279-8DB6-B9F744810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20E5-30DF-470A-B01E-BE01AB01FA4A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024DB8-B85C-486C-8FC1-C1D1BDBF2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7D2EB6-F7FE-453E-B9CB-47F7C5FC1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785B-7F4E-47D9-9E53-FD63CC483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117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FFADB9-1B30-465E-A2B3-26759C4D8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E5D541-1590-4F1C-8ADE-1D6A0657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48B82B-9046-4296-A94E-109CBFF68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20E5-30DF-470A-B01E-BE01AB01FA4A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1DA892-96EC-4481-B819-8F90DE3CF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ECB9A0-2790-4C22-81A8-FE150DC32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785B-7F4E-47D9-9E53-FD63CC483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057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87B90D-E3E4-4290-850A-8B4C2A5EE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F5CE10-752F-491B-9FA5-8F6FA0EBD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EF38F6-4462-4964-B1EE-18490C86B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20E5-30DF-470A-B01E-BE01AB01FA4A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86B713-4924-4741-9FFA-0283BFAAD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BFE220-24BD-481D-92DC-E0EDECB2F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785B-7F4E-47D9-9E53-FD63CC483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234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D9EA5E-813B-4360-99F8-B30EB06C9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9EFE6A-6673-4668-B931-BE94B9DC9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8B1349-AD89-4FD5-8675-BA458FF63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258012-5255-4938-A7BA-3370EE41E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20E5-30DF-470A-B01E-BE01AB01FA4A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5F6F92-E951-4D78-ADCE-BF75FA221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DCEEA1-3E14-4BC1-A1B5-670A44D5A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785B-7F4E-47D9-9E53-FD63CC483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878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D8C98-FC45-49EB-BEB2-5DEEAE98D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D63192-6198-4B96-8DA6-ABB6D7922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DF84FE-A255-466A-9524-FF5F22F8C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8C01E49-C306-4E9F-888A-97B2A8AAC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8272D10-0BBE-420C-AE99-7BDF38004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81C01BB-24FE-4B56-BAE0-D7924B3BB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20E5-30DF-470A-B01E-BE01AB01FA4A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5136874-FF43-44A5-B155-D868B4450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FD3E8FD-019F-477E-AB7B-99C7105E6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785B-7F4E-47D9-9E53-FD63CC483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659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B4B0B4-5B52-4C3D-9CC5-D816F8865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9BC42B8-CA22-4D2C-8A70-1E7326BDE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20E5-30DF-470A-B01E-BE01AB01FA4A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A05C596-706E-47E1-9024-5F61B96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DE9A63A-2A12-48C3-AD56-BF901CF37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785B-7F4E-47D9-9E53-FD63CC483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562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E6704E2-064E-45CC-A9BC-3687FD303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20E5-30DF-470A-B01E-BE01AB01FA4A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AB599B3-49F7-403E-AE84-40F9E2EE1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810F358-60E0-43BE-9E30-FDDD671C4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785B-7F4E-47D9-9E53-FD63CC483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232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3949A-1D3E-4C3C-A9B6-30A69C253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765783-582C-4BD7-B32A-B1E684E75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3A50546-564C-4CB2-8493-B7165F6FB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E93AA5-2040-4002-8110-21F9D34AF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20E5-30DF-470A-B01E-BE01AB01FA4A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96B0BB-DF0A-4E65-8EBF-3B23DD3CE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6BB83F-46F6-4AFF-B73C-C70649A09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785B-7F4E-47D9-9E53-FD63CC483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8157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411A48-E332-4BE3-9C6E-9FD011C87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D48A3FC-8DA3-4F47-9B52-CF7763405B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1179B2-9C02-4690-8891-463945F5D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876511-5A07-45F6-8225-BC3A2E9A3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920E5-30DF-470A-B01E-BE01AB01FA4A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3613AD-D6B2-4A6F-B942-94F22BCB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F18750-B80D-4D4A-B786-44D1B900E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785B-7F4E-47D9-9E53-FD63CC483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3104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1415FF6-9F44-4E6C-A596-4D194D2E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613B22-688D-4B52-B40D-3A8A49A56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FF71EB-CFCF-4106-957E-958F6249B8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920E5-30DF-470A-B01E-BE01AB01FA4A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E9742A-EC69-41A7-848E-4477B1B7E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0A6345-0D19-4989-A9AA-F9352BB5A5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0785B-7F4E-47D9-9E53-FD63CC4832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883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E9C6696B-5A6A-4A85-93C3-3C415297ACE2}"/>
              </a:ext>
            </a:extLst>
          </p:cNvPr>
          <p:cNvSpPr txBox="1"/>
          <p:nvPr/>
        </p:nvSpPr>
        <p:spPr>
          <a:xfrm>
            <a:off x="848139" y="874454"/>
            <a:ext cx="10694504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Educación preescolar</a:t>
            </a:r>
          </a:p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Ciclo escolar 2021-2022</a:t>
            </a:r>
          </a:p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Nombre del curso: Educación Socioemocional</a:t>
            </a:r>
          </a:p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Profesor: Martha Gabriela Ávila Camacho</a:t>
            </a:r>
          </a:p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del trabajo: Mis habilidades socioemocionales</a:t>
            </a:r>
          </a:p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Tercer semestre        Sección B</a:t>
            </a:r>
          </a:p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Alumna:</a:t>
            </a:r>
          </a:p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Rosario Guadalupe Arroyo Espinoza              #1</a:t>
            </a:r>
          </a:p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Competencias UNIDAD III:</a:t>
            </a:r>
          </a:p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Detecta los procesos de aprendizaje de sus alumnos para favorecer su desarrollo cognitivo y socioemocional.	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estudio.	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 recursos de la investigación educativa para enriquecer su práctica profesional, expresando su interés por el conocimiento, la ciencia y la mejora de la educación	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Aplica el plan y programas de estudio para alcanzar los propósitos educativos y contribuir al pleno desenvolvimiento de las capacidades de sus alumnos.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485C8F5-B4BD-420A-9D27-9D06CEF9A7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545206"/>
            <a:ext cx="1598403" cy="1151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1110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E0813F0-98B3-4A92-A9E1-A881F09BA5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836071"/>
              </p:ext>
            </p:extLst>
          </p:nvPr>
        </p:nvGraphicFramePr>
        <p:xfrm>
          <a:off x="1930790" y="680524"/>
          <a:ext cx="8330420" cy="5496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6731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8C5CD0E9-C299-495A-97A7-830745E02751}"/>
              </a:ext>
            </a:extLst>
          </p:cNvPr>
          <p:cNvSpPr/>
          <p:nvPr/>
        </p:nvSpPr>
        <p:spPr>
          <a:xfrm>
            <a:off x="1219198" y="1398559"/>
            <a:ext cx="2405575" cy="4923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Autonomía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798FD23-1257-4249-B61F-42170075A821}"/>
              </a:ext>
            </a:extLst>
          </p:cNvPr>
          <p:cNvSpPr/>
          <p:nvPr/>
        </p:nvSpPr>
        <p:spPr>
          <a:xfrm>
            <a:off x="5200356" y="1389174"/>
            <a:ext cx="2405575" cy="4923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Autorregulación</a:t>
            </a:r>
            <a:r>
              <a:rPr lang="es-MX" dirty="0"/>
              <a:t> 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6D6C73D-0541-45B9-8CB2-A8FE6E813755}"/>
              </a:ext>
            </a:extLst>
          </p:cNvPr>
          <p:cNvSpPr/>
          <p:nvPr/>
        </p:nvSpPr>
        <p:spPr>
          <a:xfrm>
            <a:off x="9181514" y="1390350"/>
            <a:ext cx="2405575" cy="4923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Autoconocimiento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FFEEB57-D346-407E-9EDC-C781591A0985}"/>
              </a:ext>
            </a:extLst>
          </p:cNvPr>
          <p:cNvSpPr/>
          <p:nvPr/>
        </p:nvSpPr>
        <p:spPr>
          <a:xfrm>
            <a:off x="1055077" y="2954216"/>
            <a:ext cx="2729132" cy="267286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es-MX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Establecer mis limites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MX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Seguridad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MX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Responsabilidad</a:t>
            </a:r>
          </a:p>
          <a:p>
            <a:pPr algn="ctr"/>
            <a:endParaRPr lang="es-MX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F81443EE-067C-4F09-B288-E26AD9ADAD95}"/>
              </a:ext>
            </a:extLst>
          </p:cNvPr>
          <p:cNvSpPr/>
          <p:nvPr/>
        </p:nvSpPr>
        <p:spPr>
          <a:xfrm>
            <a:off x="5117121" y="2954216"/>
            <a:ext cx="2729132" cy="267286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es-MX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Saber decir no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MX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Respirar en cada situación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MX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Tener una rutina saludable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0B1BE06-C96E-4595-B5AF-8563E7FABEB0}"/>
              </a:ext>
            </a:extLst>
          </p:cNvPr>
          <p:cNvSpPr/>
          <p:nvPr/>
        </p:nvSpPr>
        <p:spPr>
          <a:xfrm>
            <a:off x="9019735" y="2794789"/>
            <a:ext cx="2729132" cy="267286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es-MX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Identificar cuales son mis virtudes y fortalezas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MX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Valorarme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MX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Honestidad </a:t>
            </a:r>
          </a:p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167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A798FD23-1257-4249-B61F-42170075A821}"/>
              </a:ext>
            </a:extLst>
          </p:cNvPr>
          <p:cNvSpPr/>
          <p:nvPr/>
        </p:nvSpPr>
        <p:spPr>
          <a:xfrm>
            <a:off x="7948249" y="1390350"/>
            <a:ext cx="2405575" cy="4923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Colaboración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2F5BF3B-B2E0-4626-93CF-07EFFF50731C}"/>
              </a:ext>
            </a:extLst>
          </p:cNvPr>
          <p:cNvSpPr/>
          <p:nvPr/>
        </p:nvSpPr>
        <p:spPr>
          <a:xfrm>
            <a:off x="2400884" y="1390350"/>
            <a:ext cx="2405575" cy="4923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Empatía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E6F5966-AB2F-47BD-85FC-29346702587C}"/>
              </a:ext>
            </a:extLst>
          </p:cNvPr>
          <p:cNvSpPr/>
          <p:nvPr/>
        </p:nvSpPr>
        <p:spPr>
          <a:xfrm>
            <a:off x="2239105" y="3162887"/>
            <a:ext cx="2729132" cy="267286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es-MX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Escuchar más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MX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Entender la situación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MX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Dar confianza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CA6A30C-9EA7-497D-B83D-2EDDA3C33883}"/>
              </a:ext>
            </a:extLst>
          </p:cNvPr>
          <p:cNvSpPr/>
          <p:nvPr/>
        </p:nvSpPr>
        <p:spPr>
          <a:xfrm>
            <a:off x="7786470" y="3106616"/>
            <a:ext cx="2729132" cy="267286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es-MX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Socializar más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MX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Escuchar opiniones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s-MX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Participación</a:t>
            </a:r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2894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202</Words>
  <Application>Microsoft Office PowerPoint</Application>
  <PresentationFormat>Panorámica</PresentationFormat>
  <Paragraphs>36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Aharoni</vt:lpstr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Isabel espinoza lopez</dc:creator>
  <cp:lastModifiedBy>Maria Isabel espinoza lopez</cp:lastModifiedBy>
  <cp:revision>2</cp:revision>
  <dcterms:created xsi:type="dcterms:W3CDTF">2022-01-13T19:15:21Z</dcterms:created>
  <dcterms:modified xsi:type="dcterms:W3CDTF">2022-01-13T19:42:21Z</dcterms:modified>
</cp:coreProperties>
</file>