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AUTOEVALUACIÓN DE HABILIDADES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Hoja1!$A$2:$A$6</c:f>
              <c:strCache>
                <c:ptCount val="5"/>
                <c:pt idx="0">
                  <c:v>Autonomía</c:v>
                </c:pt>
                <c:pt idx="1">
                  <c:v>Autorregulación</c:v>
                </c:pt>
                <c:pt idx="2">
                  <c:v>Empatía</c:v>
                </c:pt>
                <c:pt idx="3">
                  <c:v>Autoconocimiento</c:v>
                </c:pt>
                <c:pt idx="4">
                  <c:v>Colaboración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9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0.53902</cdr:x>
      <cdr:y>0.26854</cdr:y>
    </cdr:from>
    <cdr:to>
      <cdr:x>0.6348</cdr:x>
      <cdr:y>0.38028</cdr:y>
    </cdr:to>
    <cdr:sp macro="" textlink="">
      <cdr:nvSpPr>
        <cdr:cNvPr id="2" name="CuadroTexto 1"/>
        <cdr:cNvSpPr txBox="1"/>
      </cdr:nvSpPr>
      <cdr:spPr>
        <a:xfrm xmlns:a="http://schemas.openxmlformats.org/drawingml/2006/main" rot="574208">
          <a:off x="4381157" y="1455123"/>
          <a:ext cx="778476" cy="6054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2400" dirty="0" smtClean="0">
              <a:latin typeface="Arial" panose="020B0604020202020204" pitchFamily="34" charset="0"/>
              <a:cs typeface="Arial" panose="020B0604020202020204" pitchFamily="34" charset="0"/>
            </a:rPr>
            <a:t>8%</a:t>
          </a:r>
          <a:endParaRPr lang="es-MX" sz="2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0.60304</cdr:x>
      <cdr:y>0.53104</cdr:y>
    </cdr:from>
    <cdr:to>
      <cdr:x>0.69882</cdr:x>
      <cdr:y>0.64278</cdr:y>
    </cdr:to>
    <cdr:sp macro="" textlink="">
      <cdr:nvSpPr>
        <cdr:cNvPr id="3" name="CuadroTexto 1"/>
        <cdr:cNvSpPr txBox="1"/>
      </cdr:nvSpPr>
      <cdr:spPr>
        <a:xfrm xmlns:a="http://schemas.openxmlformats.org/drawingml/2006/main" rot="574208">
          <a:off x="4901514" y="2877523"/>
          <a:ext cx="778476" cy="6054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7</a:t>
          </a:r>
          <a:r>
            <a:rPr lang="es-ES" sz="2400" dirty="0" smtClean="0">
              <a:latin typeface="Arial" panose="020B0604020202020204" pitchFamily="34" charset="0"/>
              <a:cs typeface="Arial" panose="020B0604020202020204" pitchFamily="34" charset="0"/>
            </a:rPr>
            <a:t>%</a:t>
          </a:r>
          <a:endParaRPr lang="es-MX" sz="2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614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508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66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84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88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74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204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57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08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15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45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9197B-8B2C-4728-AA4D-DE39156A275B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A3C14-6FF4-44D0-B027-EC45CE4A1B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87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820862506"/>
              </p:ext>
            </p:extLst>
          </p:nvPr>
        </p:nvGraphicFramePr>
        <p:xfrm>
          <a:off x="1908432" y="79380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1"/>
          <p:cNvSpPr txBox="1"/>
          <p:nvPr/>
        </p:nvSpPr>
        <p:spPr>
          <a:xfrm rot="574208">
            <a:off x="4495800" y="3373395"/>
            <a:ext cx="778476" cy="6054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1"/>
          <p:cNvSpPr txBox="1"/>
          <p:nvPr/>
        </p:nvSpPr>
        <p:spPr>
          <a:xfrm rot="574208">
            <a:off x="5632622" y="4584356"/>
            <a:ext cx="778476" cy="6054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1"/>
          <p:cNvSpPr txBox="1"/>
          <p:nvPr/>
        </p:nvSpPr>
        <p:spPr>
          <a:xfrm rot="574208">
            <a:off x="5051853" y="2113005"/>
            <a:ext cx="778476" cy="6054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47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>
            <a:normAutofit/>
          </a:bodyPr>
          <a:lstStyle/>
          <a:p>
            <a:pPr algn="ctr"/>
            <a:r>
              <a:rPr lang="es-MX" sz="48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IRTHDAY HOLIDAY" pitchFamily="50" charset="0"/>
              </a:rPr>
              <a:t>Compromisos para mejorar</a:t>
            </a:r>
            <a:endParaRPr lang="es-MX" sz="4800" dirty="0">
              <a:solidFill>
                <a:schemeClr val="accent4">
                  <a:lumMod val="60000"/>
                  <a:lumOff val="40000"/>
                </a:schemeClr>
              </a:solidFill>
              <a:latin typeface="BIRTHDAY HOLIDAY" pitchFamily="50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4757" y="1627915"/>
            <a:ext cx="5931243" cy="5069447"/>
          </a:xfrm>
        </p:spPr>
        <p:txBody>
          <a:bodyPr/>
          <a:lstStyle/>
          <a:p>
            <a:pPr marL="0" indent="0">
              <a:buNone/>
            </a:pPr>
            <a:r>
              <a:rPr lang="es-ES" sz="2000" b="1" dirty="0" smtClean="0"/>
              <a:t>Autonomía:</a:t>
            </a:r>
          </a:p>
          <a:p>
            <a:pPr marL="0" indent="0">
              <a:buNone/>
            </a:pPr>
            <a:r>
              <a:rPr lang="es-MX" sz="2000" dirty="0"/>
              <a:t>No </a:t>
            </a:r>
            <a:r>
              <a:rPr lang="es-MX" sz="2000" dirty="0" smtClean="0"/>
              <a:t>comprometerme por </a:t>
            </a:r>
            <a:r>
              <a:rPr lang="es-MX" sz="2000" dirty="0"/>
              <a:t>adelantado</a:t>
            </a:r>
            <a:r>
              <a:rPr lang="es-MX" sz="2000" dirty="0" smtClean="0"/>
              <a:t>.</a:t>
            </a:r>
          </a:p>
          <a:p>
            <a:pPr marL="0" lvl="0" indent="0">
              <a:buNone/>
            </a:pPr>
            <a:r>
              <a:rPr lang="es-MX" sz="2000" dirty="0" smtClean="0"/>
              <a:t>Tomar decisiones de </a:t>
            </a:r>
            <a:r>
              <a:rPr lang="es-MX" sz="2000" dirty="0"/>
              <a:t>manera independiente</a:t>
            </a:r>
            <a:r>
              <a:rPr lang="es-MX" sz="2000" dirty="0" smtClean="0"/>
              <a:t>.</a:t>
            </a:r>
          </a:p>
          <a:p>
            <a:pPr marL="0" lvl="0" indent="0">
              <a:buNone/>
            </a:pPr>
            <a:endParaRPr lang="es-ES" sz="2000" dirty="0"/>
          </a:p>
          <a:p>
            <a:pPr marL="0" lvl="0" indent="0">
              <a:buNone/>
            </a:pPr>
            <a:r>
              <a:rPr lang="es-ES" sz="2000" b="1" dirty="0" smtClean="0"/>
              <a:t>Empatía: </a:t>
            </a:r>
          </a:p>
          <a:p>
            <a:pPr marL="0" lvl="0" indent="0">
              <a:buNone/>
            </a:pPr>
            <a:r>
              <a:rPr lang="es-ES" sz="2000" dirty="0" smtClean="0"/>
              <a:t>Escuchar a las personas. </a:t>
            </a:r>
          </a:p>
          <a:p>
            <a:pPr marL="0" indent="0">
              <a:buNone/>
            </a:pPr>
            <a:r>
              <a:rPr lang="es-ES" sz="2000" dirty="0"/>
              <a:t>Enfocarse en comprender al otro en lugar de </a:t>
            </a:r>
            <a:r>
              <a:rPr lang="es-ES" sz="2000" dirty="0" smtClean="0"/>
              <a:t>juzgarlo.</a:t>
            </a:r>
          </a:p>
          <a:p>
            <a:pPr marL="0" indent="0">
              <a:buNone/>
            </a:pPr>
            <a:r>
              <a:rPr lang="es-ES" sz="2000" dirty="0"/>
              <a:t>Muestra preocupación por otras personas.</a:t>
            </a:r>
          </a:p>
          <a:p>
            <a:pPr marL="0" indent="0">
              <a:buNone/>
            </a:pPr>
            <a:r>
              <a:rPr lang="es-MX" sz="2000" b="1" dirty="0"/>
              <a:t>Colaboración</a:t>
            </a:r>
            <a:r>
              <a:rPr lang="es-MX" sz="2000" b="1" dirty="0" smtClean="0"/>
              <a:t>:</a:t>
            </a:r>
          </a:p>
          <a:p>
            <a:pPr marL="0" indent="0">
              <a:buNone/>
            </a:pPr>
            <a:r>
              <a:rPr lang="es-MX" sz="2000" dirty="0" smtClean="0"/>
              <a:t>Tener comunicación.</a:t>
            </a:r>
          </a:p>
          <a:p>
            <a:pPr marL="0" lvl="0" indent="0">
              <a:buNone/>
            </a:pPr>
            <a:r>
              <a:rPr lang="es-MX" sz="2000" dirty="0"/>
              <a:t>Respetar el tiempo y la organización de los demás.</a:t>
            </a:r>
          </a:p>
          <a:p>
            <a:pPr marL="0" indent="0">
              <a:buNone/>
            </a:pPr>
            <a:r>
              <a:rPr lang="es-MX" sz="2000" dirty="0"/>
              <a:t>A</a:t>
            </a:r>
            <a:r>
              <a:rPr lang="es-MX" sz="2000" dirty="0" smtClean="0"/>
              <a:t>ceptar </a:t>
            </a:r>
            <a:r>
              <a:rPr lang="es-MX" sz="2000" dirty="0"/>
              <a:t>criticas </a:t>
            </a:r>
            <a:r>
              <a:rPr lang="es-MX" sz="2000" dirty="0" smtClean="0"/>
              <a:t>u opiniones constructivas de las demás personas</a:t>
            </a:r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096000" y="1627914"/>
            <a:ext cx="5931243" cy="5069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/>
              <a:t>Autoconocimiento: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R</a:t>
            </a:r>
            <a:r>
              <a:rPr lang="es-MX" sz="2000" dirty="0" smtClean="0"/>
              <a:t>econocer </a:t>
            </a:r>
            <a:r>
              <a:rPr lang="es-MX" sz="2000" dirty="0"/>
              <a:t>mis emociones y como las pondría acabo ante una situación que se me presente inesperadamente. </a:t>
            </a:r>
          </a:p>
          <a:p>
            <a:pPr marL="0" lvl="0" indent="0">
              <a:buNone/>
            </a:pPr>
            <a:r>
              <a:rPr lang="es-MX" sz="2000" dirty="0"/>
              <a:t>Reconocer y expresar de como realmente me siento.</a:t>
            </a:r>
          </a:p>
          <a:p>
            <a:pPr marL="0" lvl="0" indent="0">
              <a:buNone/>
            </a:pPr>
            <a:r>
              <a:rPr lang="es-MX" sz="2000" dirty="0"/>
              <a:t>Intentar no guardar mis sentimientos cuando siento que algo esta mal o no me parece</a:t>
            </a:r>
            <a:r>
              <a:rPr lang="es-MX" sz="2000" dirty="0" smtClean="0"/>
              <a:t>.</a:t>
            </a:r>
          </a:p>
          <a:p>
            <a:pPr marL="0" lv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b="1" dirty="0"/>
              <a:t>Autorregulación:</a:t>
            </a:r>
            <a:endParaRPr lang="es-MX" sz="2000" dirty="0"/>
          </a:p>
          <a:p>
            <a:pPr marL="0" lvl="0" indent="0">
              <a:buNone/>
            </a:pPr>
            <a:r>
              <a:rPr lang="es-MX" sz="2000" dirty="0"/>
              <a:t>Mejorar </a:t>
            </a:r>
            <a:r>
              <a:rPr lang="es-MX" sz="2000" dirty="0" smtClean="0"/>
              <a:t>el control de mis acciones y emociones. </a:t>
            </a:r>
          </a:p>
          <a:p>
            <a:pPr marL="0" lvl="0" indent="0">
              <a:buNone/>
            </a:pPr>
            <a:r>
              <a:rPr lang="es-MX" sz="2000" dirty="0" smtClean="0"/>
              <a:t>Mejorar </a:t>
            </a:r>
            <a:r>
              <a:rPr lang="es-MX" sz="2000" dirty="0"/>
              <a:t>mi paciencia y </a:t>
            </a:r>
            <a:r>
              <a:rPr lang="es-MX" sz="2000" dirty="0" smtClean="0"/>
              <a:t>tolerancia </a:t>
            </a:r>
          </a:p>
          <a:p>
            <a:pPr marL="0" lvl="0" indent="0">
              <a:buNone/>
            </a:pPr>
            <a:r>
              <a:rPr lang="es-ES" sz="2000" dirty="0" smtClean="0"/>
              <a:t>Si algo está mal buscar una solución antes de molestarme</a:t>
            </a:r>
            <a:endParaRPr lang="es-MX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MX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9660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108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BIRTHDAY HOLIDAY</vt:lpstr>
      <vt:lpstr>Calibri</vt:lpstr>
      <vt:lpstr>Calibri Light</vt:lpstr>
      <vt:lpstr>Tema de Office</vt:lpstr>
      <vt:lpstr>Presentación de PowerPoint</vt:lpstr>
      <vt:lpstr>Compromisos para mejorar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11</cp:revision>
  <dcterms:created xsi:type="dcterms:W3CDTF">2022-01-13T19:14:47Z</dcterms:created>
  <dcterms:modified xsi:type="dcterms:W3CDTF">2022-01-13T20:21:15Z</dcterms:modified>
</cp:coreProperties>
</file>