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304" r:id="rId2"/>
    <p:sldId id="256" r:id="rId3"/>
    <p:sldId id="257" r:id="rId4"/>
    <p:sldId id="258" r:id="rId5"/>
    <p:sldId id="300" r:id="rId6"/>
    <p:sldId id="301" r:id="rId7"/>
    <p:sldId id="302" r:id="rId8"/>
    <p:sldId id="303" r:id="rId9"/>
  </p:sldIdLst>
  <p:sldSz cx="9144000" cy="5143500" type="screen16x9"/>
  <p:notesSz cx="6858000" cy="9144000"/>
  <p:embeddedFontLst>
    <p:embeddedFont>
      <p:font typeface="Bebas Neu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ay" panose="020B0604020202020204" charset="0"/>
      <p:regular r:id="rId16"/>
      <p:bold r:id="rId17"/>
      <p:italic r:id="rId18"/>
      <p:boldItalic r:id="rId19"/>
    </p:embeddedFont>
    <p:embeddedFont>
      <p:font typeface="Hug Me Tight" pitchFamily="2" charset="0"/>
      <p:regular r:id="rId20"/>
    </p:embeddedFont>
    <p:embeddedFont>
      <p:font typeface="Oswald" panose="00000500000000000000" pitchFamily="2" charset="0"/>
      <p:regular r:id="rId21"/>
      <p:bold r:id="rId22"/>
    </p:embeddedFont>
    <p:embeddedFont>
      <p:font typeface="Oswald SemiBold" panose="00000700000000000000" pitchFamily="2" charset="0"/>
      <p:regular r:id="rId23"/>
      <p:bold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BFFF1E-5A8D-453F-BE40-9866424B738C}">
  <a:tblStyle styleId="{67BFFF1E-5A8D-453F-BE40-9866424B73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>
                <a:effectLst/>
                <a:latin typeface="Hug Me Tight" pitchFamily="2" charset="0"/>
              </a:rPr>
              <a:t>Habilidades</a:t>
            </a:r>
            <a:r>
              <a:rPr lang="en-US" sz="2400" b="1" i="0" baseline="0" dirty="0">
                <a:effectLst/>
                <a:latin typeface="Hug Me Tight" pitchFamily="2" charset="0"/>
              </a:rPr>
              <a:t> </a:t>
            </a:r>
            <a:r>
              <a:rPr lang="en-US" sz="2400" b="1" i="0" baseline="0" dirty="0" err="1">
                <a:effectLst/>
                <a:latin typeface="Hug Me Tight" pitchFamily="2" charset="0"/>
              </a:rPr>
              <a:t>socioemocionales</a:t>
            </a:r>
            <a:endParaRPr lang="en-US" sz="2400" b="1" i="0" baseline="0" dirty="0">
              <a:effectLst/>
              <a:latin typeface="Hug Me Tigh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Autorregulación</c:v>
                </c:pt>
                <c:pt idx="2">
                  <c:v>Autonomía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8-4518-9370-164715A823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4864888"/>
        <c:axId val="324865216"/>
      </c:barChart>
      <c:catAx>
        <c:axId val="32486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Hug Me Tight" pitchFamily="2" charset="0"/>
                <a:ea typeface="+mn-ea"/>
                <a:cs typeface="+mn-cs"/>
              </a:defRPr>
            </a:pPr>
            <a:endParaRPr lang="es-ES"/>
          </a:p>
        </c:txPr>
        <c:crossAx val="324865216"/>
        <c:crosses val="autoZero"/>
        <c:auto val="1"/>
        <c:lblAlgn val="ctr"/>
        <c:lblOffset val="100"/>
        <c:noMultiLvlLbl val="0"/>
      </c:catAx>
      <c:valAx>
        <c:axId val="32486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6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67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19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48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11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910100" y="1164294"/>
            <a:ext cx="4650000" cy="23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910110" y="3575281"/>
            <a:ext cx="46500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737522" flipH="1">
            <a:off x="-460919" y="-554989"/>
            <a:ext cx="3810397" cy="1467037"/>
            <a:chOff x="5546250" y="-194100"/>
            <a:chExt cx="3810300" cy="1467000"/>
          </a:xfrm>
        </p:grpSpPr>
        <p:sp>
          <p:nvSpPr>
            <p:cNvPr id="12" name="Google Shape;12;p2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flipH="1">
            <a:off x="8761497" y="2673237"/>
            <a:ext cx="686204" cy="578288"/>
            <a:chOff x="484625" y="768825"/>
            <a:chExt cx="564591" cy="475801"/>
          </a:xfrm>
        </p:grpSpPr>
        <p:sp>
          <p:nvSpPr>
            <p:cNvPr id="16" name="Google Shape;16;p2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 flipH="1">
            <a:off x="4680160" y="-308012"/>
            <a:ext cx="1034114" cy="973079"/>
            <a:chOff x="970225" y="608125"/>
            <a:chExt cx="160375" cy="150900"/>
          </a:xfrm>
        </p:grpSpPr>
        <p:sp>
          <p:nvSpPr>
            <p:cNvPr id="28" name="Google Shape;28;p2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-1356795" flipH="1">
            <a:off x="4703411" y="4547720"/>
            <a:ext cx="621032" cy="807634"/>
            <a:chOff x="3858200" y="2567325"/>
            <a:chExt cx="1036875" cy="1348425"/>
          </a:xfrm>
        </p:grpSpPr>
        <p:sp>
          <p:nvSpPr>
            <p:cNvPr id="33" name="Google Shape;33;p2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flipH="1">
            <a:off x="7450751" y="4289359"/>
            <a:ext cx="1265890" cy="1154344"/>
            <a:chOff x="-45950" y="1585175"/>
            <a:chExt cx="816177" cy="744306"/>
          </a:xfrm>
        </p:grpSpPr>
        <p:sp>
          <p:nvSpPr>
            <p:cNvPr id="45" name="Google Shape;45;p2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flipH="1">
            <a:off x="7450757" y="-2077050"/>
            <a:ext cx="2973000" cy="2973000"/>
            <a:chOff x="-4916625" y="1638600"/>
            <a:chExt cx="2973000" cy="2973000"/>
          </a:xfrm>
        </p:grpSpPr>
        <p:sp>
          <p:nvSpPr>
            <p:cNvPr id="67" name="Google Shape;67;p2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 rot="1219181" flipH="1">
            <a:off x="8076114" y="-1522096"/>
            <a:ext cx="1432632" cy="1863095"/>
            <a:chOff x="3858200" y="2567325"/>
            <a:chExt cx="1036875" cy="1348425"/>
          </a:xfrm>
        </p:grpSpPr>
        <p:sp>
          <p:nvSpPr>
            <p:cNvPr id="70" name="Google Shape;70;p2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 flipH="1">
            <a:off x="-966564" y="-775862"/>
            <a:ext cx="1722854" cy="1722854"/>
            <a:chOff x="-4916625" y="1638600"/>
            <a:chExt cx="2973000" cy="2973000"/>
          </a:xfrm>
        </p:grpSpPr>
        <p:sp>
          <p:nvSpPr>
            <p:cNvPr id="137" name="Google Shape;137;p4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8134101" y="3897315"/>
            <a:ext cx="1603883" cy="1397645"/>
            <a:chOff x="4660609" y="3261450"/>
            <a:chExt cx="2631041" cy="2292725"/>
          </a:xfrm>
        </p:grpSpPr>
        <p:sp>
          <p:nvSpPr>
            <p:cNvPr id="140" name="Google Shape;140;p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flipH="1">
              <a:off x="4660609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flipH="1">
              <a:off x="4883059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8693502" y="300751"/>
            <a:ext cx="566341" cy="477276"/>
            <a:chOff x="484625" y="768825"/>
            <a:chExt cx="564591" cy="475801"/>
          </a:xfrm>
        </p:grpSpPr>
        <p:sp>
          <p:nvSpPr>
            <p:cNvPr id="145" name="Google Shape;145;p4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-242402" y="3663373"/>
            <a:ext cx="701240" cy="659856"/>
            <a:chOff x="970225" y="608125"/>
            <a:chExt cx="160375" cy="150900"/>
          </a:xfrm>
        </p:grpSpPr>
        <p:sp>
          <p:nvSpPr>
            <p:cNvPr id="157" name="Google Shape;157;p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4"/>
          <p:cNvGrpSpPr/>
          <p:nvPr/>
        </p:nvGrpSpPr>
        <p:grpSpPr>
          <a:xfrm rot="-1219209">
            <a:off x="-346669" y="-409431"/>
            <a:ext cx="828269" cy="1077186"/>
            <a:chOff x="3858200" y="2567325"/>
            <a:chExt cx="1036875" cy="1348425"/>
          </a:xfrm>
        </p:grpSpPr>
        <p:sp>
          <p:nvSpPr>
            <p:cNvPr id="162" name="Google Shape;162;p4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568587" y="2077700"/>
            <a:ext cx="816177" cy="744306"/>
            <a:chOff x="-45950" y="1585175"/>
            <a:chExt cx="816177" cy="744306"/>
          </a:xfrm>
        </p:grpSpPr>
        <p:sp>
          <p:nvSpPr>
            <p:cNvPr id="174" name="Google Shape;174;p4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3"/>
          <p:cNvGrpSpPr/>
          <p:nvPr/>
        </p:nvGrpSpPr>
        <p:grpSpPr>
          <a:xfrm rot="-737522">
            <a:off x="-2213520" y="-459414"/>
            <a:ext cx="3810397" cy="1467037"/>
            <a:chOff x="5546250" y="-194100"/>
            <a:chExt cx="3810300" cy="1467000"/>
          </a:xfrm>
        </p:grpSpPr>
        <p:sp>
          <p:nvSpPr>
            <p:cNvPr id="732" name="Google Shape;732;p13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13"/>
          <p:cNvGrpSpPr/>
          <p:nvPr/>
        </p:nvGrpSpPr>
        <p:grpSpPr>
          <a:xfrm flipH="1">
            <a:off x="8267506" y="-1114779"/>
            <a:ext cx="2358481" cy="2358481"/>
            <a:chOff x="-4916625" y="1638600"/>
            <a:chExt cx="2973000" cy="2973000"/>
          </a:xfrm>
        </p:grpSpPr>
        <p:sp>
          <p:nvSpPr>
            <p:cNvPr id="736" name="Google Shape;736;p13"/>
            <p:cNvSpPr/>
            <p:nvPr/>
          </p:nvSpPr>
          <p:spPr>
            <a:xfrm>
              <a:off x="-4916625" y="1638600"/>
              <a:ext cx="2973000" cy="2973000"/>
            </a:xfrm>
            <a:custGeom>
              <a:avLst/>
              <a:gdLst/>
              <a:ahLst/>
              <a:cxnLst/>
              <a:rect l="l" t="t" r="r" b="b"/>
              <a:pathLst>
                <a:path w="118920" h="118920" extrusionOk="0">
                  <a:moveTo>
                    <a:pt x="59460" y="0"/>
                  </a:moveTo>
                  <a:cubicBezTo>
                    <a:pt x="26623" y="0"/>
                    <a:pt x="1" y="26622"/>
                    <a:pt x="1" y="59460"/>
                  </a:cubicBezTo>
                  <a:cubicBezTo>
                    <a:pt x="1" y="92297"/>
                    <a:pt x="26623" y="118919"/>
                    <a:pt x="59460" y="118919"/>
                  </a:cubicBezTo>
                  <a:cubicBezTo>
                    <a:pt x="92304" y="118919"/>
                    <a:pt x="118920" y="92297"/>
                    <a:pt x="118920" y="59460"/>
                  </a:cubicBezTo>
                  <a:cubicBezTo>
                    <a:pt x="118920" y="26622"/>
                    <a:pt x="92304" y="0"/>
                    <a:pt x="59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-4911950" y="1761525"/>
              <a:ext cx="2831500" cy="2751550"/>
            </a:xfrm>
            <a:custGeom>
              <a:avLst/>
              <a:gdLst/>
              <a:ahLst/>
              <a:cxnLst/>
              <a:rect l="l" t="t" r="r" b="b"/>
              <a:pathLst>
                <a:path w="113260" h="110062" extrusionOk="0">
                  <a:moveTo>
                    <a:pt x="56510" y="396"/>
                  </a:moveTo>
                  <a:cubicBezTo>
                    <a:pt x="72193" y="409"/>
                    <a:pt x="86732" y="6417"/>
                    <a:pt x="97430" y="17310"/>
                  </a:cubicBezTo>
                  <a:cubicBezTo>
                    <a:pt x="107466" y="27533"/>
                    <a:pt x="112858" y="40927"/>
                    <a:pt x="112611" y="55024"/>
                  </a:cubicBezTo>
                  <a:cubicBezTo>
                    <a:pt x="112076" y="85661"/>
                    <a:pt x="87434" y="109660"/>
                    <a:pt x="56510" y="109660"/>
                  </a:cubicBezTo>
                  <a:cubicBezTo>
                    <a:pt x="25573" y="109660"/>
                    <a:pt x="402" y="85152"/>
                    <a:pt x="402" y="55031"/>
                  </a:cubicBezTo>
                  <a:cubicBezTo>
                    <a:pt x="402" y="24903"/>
                    <a:pt x="25552" y="396"/>
                    <a:pt x="56470" y="396"/>
                  </a:cubicBezTo>
                  <a:close/>
                  <a:moveTo>
                    <a:pt x="56470" y="1"/>
                  </a:moveTo>
                  <a:cubicBezTo>
                    <a:pt x="48843" y="1"/>
                    <a:pt x="41449" y="1453"/>
                    <a:pt x="34491" y="4323"/>
                  </a:cubicBezTo>
                  <a:cubicBezTo>
                    <a:pt x="27767" y="7093"/>
                    <a:pt x="21725" y="11067"/>
                    <a:pt x="16540" y="16119"/>
                  </a:cubicBezTo>
                  <a:cubicBezTo>
                    <a:pt x="11355" y="21177"/>
                    <a:pt x="7287" y="27058"/>
                    <a:pt x="4444" y="33615"/>
                  </a:cubicBezTo>
                  <a:cubicBezTo>
                    <a:pt x="1500" y="40399"/>
                    <a:pt x="1" y="47605"/>
                    <a:pt x="1" y="55031"/>
                  </a:cubicBezTo>
                  <a:cubicBezTo>
                    <a:pt x="1" y="62458"/>
                    <a:pt x="1500" y="69670"/>
                    <a:pt x="4444" y="76455"/>
                  </a:cubicBezTo>
                  <a:cubicBezTo>
                    <a:pt x="7294" y="83005"/>
                    <a:pt x="11368" y="88892"/>
                    <a:pt x="16554" y="93944"/>
                  </a:cubicBezTo>
                  <a:cubicBezTo>
                    <a:pt x="21745" y="99002"/>
                    <a:pt x="27787" y="102969"/>
                    <a:pt x="34518" y="105739"/>
                  </a:cubicBezTo>
                  <a:cubicBezTo>
                    <a:pt x="41483" y="108610"/>
                    <a:pt x="48883" y="110061"/>
                    <a:pt x="56510" y="110061"/>
                  </a:cubicBezTo>
                  <a:cubicBezTo>
                    <a:pt x="71544" y="110061"/>
                    <a:pt x="85661" y="104334"/>
                    <a:pt x="96266" y="93944"/>
                  </a:cubicBezTo>
                  <a:cubicBezTo>
                    <a:pt x="106810" y="83607"/>
                    <a:pt x="112758" y="69791"/>
                    <a:pt x="113012" y="55031"/>
                  </a:cubicBezTo>
                  <a:cubicBezTo>
                    <a:pt x="113260" y="40827"/>
                    <a:pt x="107827" y="27332"/>
                    <a:pt x="97711" y="17029"/>
                  </a:cubicBezTo>
                  <a:cubicBezTo>
                    <a:pt x="92492" y="11709"/>
                    <a:pt x="86310" y="7521"/>
                    <a:pt x="79352" y="4584"/>
                  </a:cubicBezTo>
                  <a:cubicBezTo>
                    <a:pt x="72153" y="1546"/>
                    <a:pt x="64465" y="1"/>
                    <a:pt x="56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13"/>
          <p:cNvGrpSpPr/>
          <p:nvPr/>
        </p:nvGrpSpPr>
        <p:grpSpPr>
          <a:xfrm flipH="1">
            <a:off x="-1265344" y="3228704"/>
            <a:ext cx="2230389" cy="1954922"/>
            <a:chOff x="4660609" y="2703650"/>
            <a:chExt cx="2968312" cy="2602053"/>
          </a:xfrm>
        </p:grpSpPr>
        <p:sp>
          <p:nvSpPr>
            <p:cNvPr id="739" name="Google Shape;739;p13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flipH="1">
              <a:off x="4660609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flipH="1">
              <a:off x="4883059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3"/>
          <p:cNvGrpSpPr/>
          <p:nvPr/>
        </p:nvGrpSpPr>
        <p:grpSpPr>
          <a:xfrm rot="-1219529">
            <a:off x="8650079" y="-240481"/>
            <a:ext cx="877613" cy="1141309"/>
            <a:chOff x="3858200" y="2567325"/>
            <a:chExt cx="1036875" cy="1348425"/>
          </a:xfrm>
        </p:grpSpPr>
        <p:sp>
          <p:nvSpPr>
            <p:cNvPr id="744" name="Google Shape;744;p1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3"/>
          <p:cNvGrpSpPr/>
          <p:nvPr/>
        </p:nvGrpSpPr>
        <p:grpSpPr>
          <a:xfrm>
            <a:off x="-356218" y="2404162"/>
            <a:ext cx="686204" cy="578288"/>
            <a:chOff x="484625" y="768825"/>
            <a:chExt cx="564591" cy="475801"/>
          </a:xfrm>
        </p:grpSpPr>
        <p:sp>
          <p:nvSpPr>
            <p:cNvPr id="756" name="Google Shape;756;p1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3"/>
          <p:cNvGrpSpPr/>
          <p:nvPr/>
        </p:nvGrpSpPr>
        <p:grpSpPr>
          <a:xfrm>
            <a:off x="8571833" y="3647763"/>
            <a:ext cx="1034114" cy="973079"/>
            <a:chOff x="970225" y="608125"/>
            <a:chExt cx="160375" cy="150900"/>
          </a:xfrm>
        </p:grpSpPr>
        <p:sp>
          <p:nvSpPr>
            <p:cNvPr id="768" name="Google Shape;768;p13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3"/>
          <p:cNvGrpSpPr/>
          <p:nvPr/>
        </p:nvGrpSpPr>
        <p:grpSpPr>
          <a:xfrm>
            <a:off x="-356218" y="593239"/>
            <a:ext cx="880737" cy="803181"/>
            <a:chOff x="-45950" y="1585175"/>
            <a:chExt cx="816177" cy="744306"/>
          </a:xfrm>
        </p:grpSpPr>
        <p:sp>
          <p:nvSpPr>
            <p:cNvPr id="773" name="Google Shape;773;p1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13"/>
          <p:cNvSpPr txBox="1">
            <a:spLocks noGrp="1"/>
          </p:cNvSpPr>
          <p:nvPr>
            <p:ph type="title"/>
          </p:nvPr>
        </p:nvSpPr>
        <p:spPr>
          <a:xfrm>
            <a:off x="1822546" y="15783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5" name="Google Shape;795;p13"/>
          <p:cNvSpPr txBox="1">
            <a:spLocks noGrp="1"/>
          </p:cNvSpPr>
          <p:nvPr>
            <p:ph type="title" idx="2" hasCustomPrompt="1"/>
          </p:nvPr>
        </p:nvSpPr>
        <p:spPr>
          <a:xfrm>
            <a:off x="838237" y="18664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6" name="Google Shape;796;p13"/>
          <p:cNvSpPr txBox="1">
            <a:spLocks noGrp="1"/>
          </p:cNvSpPr>
          <p:nvPr>
            <p:ph type="subTitle" idx="1"/>
          </p:nvPr>
        </p:nvSpPr>
        <p:spPr>
          <a:xfrm>
            <a:off x="1822546" y="2106000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7" name="Google Shape;797;p13"/>
          <p:cNvSpPr txBox="1">
            <a:spLocks noGrp="1"/>
          </p:cNvSpPr>
          <p:nvPr>
            <p:ph type="title" idx="3"/>
          </p:nvPr>
        </p:nvSpPr>
        <p:spPr>
          <a:xfrm>
            <a:off x="5714070" y="15783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13"/>
          <p:cNvSpPr txBox="1">
            <a:spLocks noGrp="1"/>
          </p:cNvSpPr>
          <p:nvPr>
            <p:ph type="title" idx="4" hasCustomPrompt="1"/>
          </p:nvPr>
        </p:nvSpPr>
        <p:spPr>
          <a:xfrm>
            <a:off x="4729725" y="18664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9" name="Google Shape;799;p13"/>
          <p:cNvSpPr txBox="1">
            <a:spLocks noGrp="1"/>
          </p:cNvSpPr>
          <p:nvPr>
            <p:ph type="subTitle" idx="5"/>
          </p:nvPr>
        </p:nvSpPr>
        <p:spPr>
          <a:xfrm>
            <a:off x="5714070" y="2106000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0" name="Google Shape;800;p13"/>
          <p:cNvSpPr txBox="1">
            <a:spLocks noGrp="1"/>
          </p:cNvSpPr>
          <p:nvPr>
            <p:ph type="title" idx="6"/>
          </p:nvPr>
        </p:nvSpPr>
        <p:spPr>
          <a:xfrm>
            <a:off x="1822546" y="33677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title" idx="7" hasCustomPrompt="1"/>
          </p:nvPr>
        </p:nvSpPr>
        <p:spPr>
          <a:xfrm>
            <a:off x="838237" y="36649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8"/>
          </p:nvPr>
        </p:nvSpPr>
        <p:spPr>
          <a:xfrm>
            <a:off x="1822546" y="3895425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title" idx="9"/>
          </p:nvPr>
        </p:nvSpPr>
        <p:spPr>
          <a:xfrm>
            <a:off x="5714070" y="3367700"/>
            <a:ext cx="2642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2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9725" y="3664950"/>
            <a:ext cx="642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subTitle" idx="14"/>
          </p:nvPr>
        </p:nvSpPr>
        <p:spPr>
          <a:xfrm>
            <a:off x="5714070" y="3895425"/>
            <a:ext cx="26427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13"/>
          <p:cNvGrpSpPr/>
          <p:nvPr/>
        </p:nvGrpSpPr>
        <p:grpSpPr>
          <a:xfrm rot="-1356795" flipH="1">
            <a:off x="3977286" y="4786945"/>
            <a:ext cx="621032" cy="807634"/>
            <a:chOff x="3858200" y="2567325"/>
            <a:chExt cx="1036875" cy="1348425"/>
          </a:xfrm>
        </p:grpSpPr>
        <p:sp>
          <p:nvSpPr>
            <p:cNvPr id="808" name="Google Shape;808;p1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oogle Shape;1514;p23"/>
          <p:cNvGrpSpPr/>
          <p:nvPr/>
        </p:nvGrpSpPr>
        <p:grpSpPr>
          <a:xfrm>
            <a:off x="7846406" y="3228704"/>
            <a:ext cx="2336989" cy="1954922"/>
            <a:chOff x="4518740" y="2703650"/>
            <a:chExt cx="3110180" cy="2602053"/>
          </a:xfrm>
        </p:grpSpPr>
        <p:sp>
          <p:nvSpPr>
            <p:cNvPr id="1515" name="Google Shape;1515;p23"/>
            <p:cNvSpPr/>
            <p:nvPr/>
          </p:nvSpPr>
          <p:spPr>
            <a:xfrm flipH="1">
              <a:off x="5336020" y="27036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 flipH="1">
              <a:off x="5441570" y="27794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 flipH="1">
              <a:off x="4518740" y="4259603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 flipH="1">
              <a:off x="4741190" y="4525453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23"/>
          <p:cNvGrpSpPr/>
          <p:nvPr/>
        </p:nvGrpSpPr>
        <p:grpSpPr>
          <a:xfrm flipH="1">
            <a:off x="-817052" y="-189168"/>
            <a:ext cx="1537041" cy="1537041"/>
            <a:chOff x="6550407" y="-1703450"/>
            <a:chExt cx="2973000" cy="2973000"/>
          </a:xfrm>
        </p:grpSpPr>
        <p:grpSp>
          <p:nvGrpSpPr>
            <p:cNvPr id="1520" name="Google Shape;1520;p23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21" name="Google Shape;1521;p23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3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23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24" name="Google Shape;1524;p23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3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3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3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3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3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3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3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3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3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3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5" name="Google Shape;1535;p23"/>
          <p:cNvGrpSpPr/>
          <p:nvPr/>
        </p:nvGrpSpPr>
        <p:grpSpPr>
          <a:xfrm rot="10800000" flipH="1">
            <a:off x="-552799" y="4327859"/>
            <a:ext cx="1265890" cy="1154344"/>
            <a:chOff x="-45950" y="1585175"/>
            <a:chExt cx="816177" cy="744306"/>
          </a:xfrm>
        </p:grpSpPr>
        <p:sp>
          <p:nvSpPr>
            <p:cNvPr id="1536" name="Google Shape;1536;p23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flipH="1">
            <a:off x="8808947" y="3003737"/>
            <a:ext cx="686204" cy="578288"/>
            <a:chOff x="484625" y="768825"/>
            <a:chExt cx="564591" cy="475801"/>
          </a:xfrm>
        </p:grpSpPr>
        <p:sp>
          <p:nvSpPr>
            <p:cNvPr id="1558" name="Google Shape;1558;p23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3"/>
          <p:cNvGrpSpPr/>
          <p:nvPr/>
        </p:nvGrpSpPr>
        <p:grpSpPr>
          <a:xfrm flipH="1">
            <a:off x="-436902" y="2255613"/>
            <a:ext cx="1034114" cy="973079"/>
            <a:chOff x="970225" y="608125"/>
            <a:chExt cx="160375" cy="150900"/>
          </a:xfrm>
        </p:grpSpPr>
        <p:sp>
          <p:nvSpPr>
            <p:cNvPr id="1570" name="Google Shape;1570;p23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4" name="Google Shape;1574;p23"/>
          <p:cNvGrpSpPr/>
          <p:nvPr/>
        </p:nvGrpSpPr>
        <p:grpSpPr>
          <a:xfrm rot="-1356795" flipH="1">
            <a:off x="8704386" y="327557"/>
            <a:ext cx="621032" cy="807634"/>
            <a:chOff x="3858200" y="2567325"/>
            <a:chExt cx="1036875" cy="1348425"/>
          </a:xfrm>
        </p:grpSpPr>
        <p:sp>
          <p:nvSpPr>
            <p:cNvPr id="1575" name="Google Shape;1575;p23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3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3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3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3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3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3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3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3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3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24"/>
          <p:cNvGrpSpPr/>
          <p:nvPr/>
        </p:nvGrpSpPr>
        <p:grpSpPr>
          <a:xfrm flipH="1">
            <a:off x="-959313" y="2942240"/>
            <a:ext cx="3745925" cy="2802398"/>
            <a:chOff x="4226998" y="3261450"/>
            <a:chExt cx="3064652" cy="2292725"/>
          </a:xfrm>
        </p:grpSpPr>
        <p:sp>
          <p:nvSpPr>
            <p:cNvPr id="1588" name="Google Shape;1588;p24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 flipH="1">
              <a:off x="4226998" y="4005308"/>
              <a:ext cx="2292906" cy="1103959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 flipH="1">
              <a:off x="4462506" y="4286760"/>
              <a:ext cx="1798149" cy="826051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>
            <a:off x="7104558" y="-672065"/>
            <a:ext cx="2312102" cy="2312102"/>
            <a:chOff x="6550407" y="-1703450"/>
            <a:chExt cx="2973000" cy="2973000"/>
          </a:xfrm>
        </p:grpSpPr>
        <p:grpSp>
          <p:nvGrpSpPr>
            <p:cNvPr id="1593" name="Google Shape;1593;p24"/>
            <p:cNvGrpSpPr/>
            <p:nvPr/>
          </p:nvGrpSpPr>
          <p:grpSpPr>
            <a:xfrm flipH="1">
              <a:off x="6550407" y="-1703450"/>
              <a:ext cx="2973000" cy="2973000"/>
              <a:chOff x="-4916625" y="1638600"/>
              <a:chExt cx="2973000" cy="2973000"/>
            </a:xfrm>
          </p:grpSpPr>
          <p:sp>
            <p:nvSpPr>
              <p:cNvPr id="1594" name="Google Shape;1594;p24"/>
              <p:cNvSpPr/>
              <p:nvPr/>
            </p:nvSpPr>
            <p:spPr>
              <a:xfrm>
                <a:off x="-4916625" y="1638600"/>
                <a:ext cx="2973000" cy="2973000"/>
              </a:xfrm>
              <a:custGeom>
                <a:avLst/>
                <a:gdLst/>
                <a:ahLst/>
                <a:cxnLst/>
                <a:rect l="l" t="t" r="r" b="b"/>
                <a:pathLst>
                  <a:path w="118920" h="118920" extrusionOk="0">
                    <a:moveTo>
                      <a:pt x="59460" y="0"/>
                    </a:moveTo>
                    <a:cubicBezTo>
                      <a:pt x="26623" y="0"/>
                      <a:pt x="1" y="26622"/>
                      <a:pt x="1" y="59460"/>
                    </a:cubicBezTo>
                    <a:cubicBezTo>
                      <a:pt x="1" y="92297"/>
                      <a:pt x="26623" y="118919"/>
                      <a:pt x="59460" y="118919"/>
                    </a:cubicBezTo>
                    <a:cubicBezTo>
                      <a:pt x="92304" y="118919"/>
                      <a:pt x="118920" y="92297"/>
                      <a:pt x="118920" y="59460"/>
                    </a:cubicBezTo>
                    <a:cubicBezTo>
                      <a:pt x="118920" y="26622"/>
                      <a:pt x="92304" y="0"/>
                      <a:pt x="594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4"/>
              <p:cNvSpPr/>
              <p:nvPr/>
            </p:nvSpPr>
            <p:spPr>
              <a:xfrm>
                <a:off x="-4911950" y="1761525"/>
                <a:ext cx="2831500" cy="2751550"/>
              </a:xfrm>
              <a:custGeom>
                <a:avLst/>
                <a:gdLst/>
                <a:ahLst/>
                <a:cxnLst/>
                <a:rect l="l" t="t" r="r" b="b"/>
                <a:pathLst>
                  <a:path w="113260" h="110062" extrusionOk="0">
                    <a:moveTo>
                      <a:pt x="56510" y="396"/>
                    </a:moveTo>
                    <a:cubicBezTo>
                      <a:pt x="72193" y="409"/>
                      <a:pt x="86732" y="6417"/>
                      <a:pt x="97430" y="17310"/>
                    </a:cubicBezTo>
                    <a:cubicBezTo>
                      <a:pt x="107466" y="27533"/>
                      <a:pt x="112858" y="40927"/>
                      <a:pt x="112611" y="55024"/>
                    </a:cubicBezTo>
                    <a:cubicBezTo>
                      <a:pt x="112076" y="85661"/>
                      <a:pt x="87434" y="109660"/>
                      <a:pt x="56510" y="109660"/>
                    </a:cubicBezTo>
                    <a:cubicBezTo>
                      <a:pt x="25573" y="109660"/>
                      <a:pt x="402" y="85152"/>
                      <a:pt x="402" y="55031"/>
                    </a:cubicBezTo>
                    <a:cubicBezTo>
                      <a:pt x="402" y="24903"/>
                      <a:pt x="25552" y="396"/>
                      <a:pt x="56470" y="396"/>
                    </a:cubicBezTo>
                    <a:close/>
                    <a:moveTo>
                      <a:pt x="56470" y="1"/>
                    </a:moveTo>
                    <a:cubicBezTo>
                      <a:pt x="48843" y="1"/>
                      <a:pt x="41449" y="1453"/>
                      <a:pt x="34491" y="4323"/>
                    </a:cubicBezTo>
                    <a:cubicBezTo>
                      <a:pt x="27767" y="7093"/>
                      <a:pt x="21725" y="11067"/>
                      <a:pt x="16540" y="16119"/>
                    </a:cubicBezTo>
                    <a:cubicBezTo>
                      <a:pt x="11355" y="21177"/>
                      <a:pt x="7287" y="27058"/>
                      <a:pt x="4444" y="33615"/>
                    </a:cubicBezTo>
                    <a:cubicBezTo>
                      <a:pt x="1500" y="40399"/>
                      <a:pt x="1" y="47605"/>
                      <a:pt x="1" y="55031"/>
                    </a:cubicBezTo>
                    <a:cubicBezTo>
                      <a:pt x="1" y="62458"/>
                      <a:pt x="1500" y="69670"/>
                      <a:pt x="4444" y="76455"/>
                    </a:cubicBezTo>
                    <a:cubicBezTo>
                      <a:pt x="7294" y="83005"/>
                      <a:pt x="11368" y="88892"/>
                      <a:pt x="16554" y="93944"/>
                    </a:cubicBezTo>
                    <a:cubicBezTo>
                      <a:pt x="21745" y="99002"/>
                      <a:pt x="27787" y="102969"/>
                      <a:pt x="34518" y="105739"/>
                    </a:cubicBezTo>
                    <a:cubicBezTo>
                      <a:pt x="41483" y="108610"/>
                      <a:pt x="48883" y="110061"/>
                      <a:pt x="56510" y="110061"/>
                    </a:cubicBezTo>
                    <a:cubicBezTo>
                      <a:pt x="71544" y="110061"/>
                      <a:pt x="85661" y="104334"/>
                      <a:pt x="96266" y="93944"/>
                    </a:cubicBezTo>
                    <a:cubicBezTo>
                      <a:pt x="106810" y="83607"/>
                      <a:pt x="112758" y="69791"/>
                      <a:pt x="113012" y="55031"/>
                    </a:cubicBezTo>
                    <a:cubicBezTo>
                      <a:pt x="113260" y="40827"/>
                      <a:pt x="107827" y="27332"/>
                      <a:pt x="97711" y="17029"/>
                    </a:cubicBezTo>
                    <a:cubicBezTo>
                      <a:pt x="92492" y="11709"/>
                      <a:pt x="86310" y="7521"/>
                      <a:pt x="79352" y="4584"/>
                    </a:cubicBezTo>
                    <a:cubicBezTo>
                      <a:pt x="72153" y="1546"/>
                      <a:pt x="64465" y="1"/>
                      <a:pt x="56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24"/>
            <p:cNvGrpSpPr/>
            <p:nvPr/>
          </p:nvGrpSpPr>
          <p:grpSpPr>
            <a:xfrm rot="1219181" flipH="1">
              <a:off x="7320589" y="-1209321"/>
              <a:ext cx="1432632" cy="1863095"/>
              <a:chOff x="3858200" y="2567325"/>
              <a:chExt cx="1036875" cy="1348425"/>
            </a:xfrm>
          </p:grpSpPr>
          <p:sp>
            <p:nvSpPr>
              <p:cNvPr id="1597" name="Google Shape;1597;p24"/>
              <p:cNvSpPr/>
              <p:nvPr/>
            </p:nvSpPr>
            <p:spPr>
              <a:xfrm>
                <a:off x="4875650" y="3313125"/>
                <a:ext cx="1942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53" extrusionOk="0">
                    <a:moveTo>
                      <a:pt x="388" y="1"/>
                    </a:moveTo>
                    <a:cubicBezTo>
                      <a:pt x="183" y="1"/>
                      <a:pt x="0" y="161"/>
                      <a:pt x="0" y="366"/>
                    </a:cubicBezTo>
                    <a:lnTo>
                      <a:pt x="0" y="5365"/>
                    </a:lnTo>
                    <a:cubicBezTo>
                      <a:pt x="0" y="5593"/>
                      <a:pt x="183" y="5753"/>
                      <a:pt x="388" y="5753"/>
                    </a:cubicBezTo>
                    <a:cubicBezTo>
                      <a:pt x="594" y="5753"/>
                      <a:pt x="776" y="5593"/>
                      <a:pt x="776" y="5365"/>
                    </a:cubicBezTo>
                    <a:lnTo>
                      <a:pt x="776" y="366"/>
                    </a:lnTo>
                    <a:cubicBezTo>
                      <a:pt x="776" y="161"/>
                      <a:pt x="594" y="1"/>
                      <a:pt x="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4"/>
              <p:cNvSpPr/>
              <p:nvPr/>
            </p:nvSpPr>
            <p:spPr>
              <a:xfrm>
                <a:off x="4572650" y="2629675"/>
                <a:ext cx="322425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24737" extrusionOk="0">
                    <a:moveTo>
                      <a:pt x="449" y="0"/>
                    </a:moveTo>
                    <a:cubicBezTo>
                      <a:pt x="312" y="0"/>
                      <a:pt x="179" y="77"/>
                      <a:pt x="114" y="223"/>
                    </a:cubicBezTo>
                    <a:cubicBezTo>
                      <a:pt x="0" y="405"/>
                      <a:pt x="91" y="633"/>
                      <a:pt x="274" y="725"/>
                    </a:cubicBezTo>
                    <a:cubicBezTo>
                      <a:pt x="7578" y="4514"/>
                      <a:pt x="12120" y="12000"/>
                      <a:pt x="12120" y="20240"/>
                    </a:cubicBezTo>
                    <a:lnTo>
                      <a:pt x="12120" y="24372"/>
                    </a:lnTo>
                    <a:cubicBezTo>
                      <a:pt x="12120" y="24577"/>
                      <a:pt x="12303" y="24737"/>
                      <a:pt x="12508" y="24737"/>
                    </a:cubicBezTo>
                    <a:cubicBezTo>
                      <a:pt x="12714" y="24737"/>
                      <a:pt x="12896" y="24577"/>
                      <a:pt x="12896" y="24372"/>
                    </a:cubicBezTo>
                    <a:lnTo>
                      <a:pt x="12896" y="20240"/>
                    </a:lnTo>
                    <a:cubicBezTo>
                      <a:pt x="12896" y="11726"/>
                      <a:pt x="8194" y="3989"/>
                      <a:pt x="616" y="40"/>
                    </a:cubicBezTo>
                    <a:cubicBezTo>
                      <a:pt x="563" y="13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4"/>
              <p:cNvSpPr/>
              <p:nvPr/>
            </p:nvSpPr>
            <p:spPr>
              <a:xfrm>
                <a:off x="4097875" y="2567325"/>
                <a:ext cx="437700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2512" extrusionOk="0">
                    <a:moveTo>
                      <a:pt x="9130" y="0"/>
                    </a:moveTo>
                    <a:cubicBezTo>
                      <a:pt x="6072" y="0"/>
                      <a:pt x="3082" y="594"/>
                      <a:pt x="297" y="1781"/>
                    </a:cubicBezTo>
                    <a:cubicBezTo>
                      <a:pt x="92" y="1872"/>
                      <a:pt x="0" y="2077"/>
                      <a:pt x="92" y="2283"/>
                    </a:cubicBezTo>
                    <a:cubicBezTo>
                      <a:pt x="137" y="2420"/>
                      <a:pt x="297" y="2511"/>
                      <a:pt x="434" y="2511"/>
                    </a:cubicBezTo>
                    <a:cubicBezTo>
                      <a:pt x="480" y="2511"/>
                      <a:pt x="525" y="2511"/>
                      <a:pt x="594" y="2488"/>
                    </a:cubicBezTo>
                    <a:cubicBezTo>
                      <a:pt x="3287" y="1347"/>
                      <a:pt x="6163" y="754"/>
                      <a:pt x="9130" y="754"/>
                    </a:cubicBezTo>
                    <a:cubicBezTo>
                      <a:pt x="11824" y="754"/>
                      <a:pt x="14449" y="1233"/>
                      <a:pt x="16937" y="2192"/>
                    </a:cubicBezTo>
                    <a:cubicBezTo>
                      <a:pt x="16982" y="2207"/>
                      <a:pt x="17029" y="2214"/>
                      <a:pt x="17074" y="2214"/>
                    </a:cubicBezTo>
                    <a:cubicBezTo>
                      <a:pt x="17235" y="2214"/>
                      <a:pt x="17386" y="2123"/>
                      <a:pt x="17439" y="1963"/>
                    </a:cubicBezTo>
                    <a:cubicBezTo>
                      <a:pt x="17507" y="1758"/>
                      <a:pt x="17416" y="1552"/>
                      <a:pt x="17211" y="1461"/>
                    </a:cubicBezTo>
                    <a:cubicBezTo>
                      <a:pt x="14631" y="503"/>
                      <a:pt x="11915" y="0"/>
                      <a:pt x="9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4"/>
              <p:cNvSpPr/>
              <p:nvPr/>
            </p:nvSpPr>
            <p:spPr>
              <a:xfrm>
                <a:off x="3858200" y="2667750"/>
                <a:ext cx="936450" cy="1248000"/>
              </a:xfrm>
              <a:custGeom>
                <a:avLst/>
                <a:gdLst/>
                <a:ahLst/>
                <a:cxnLst/>
                <a:rect l="l" t="t" r="r" b="b"/>
                <a:pathLst>
                  <a:path w="37458" h="49920" extrusionOk="0">
                    <a:moveTo>
                      <a:pt x="18717" y="1"/>
                    </a:moveTo>
                    <a:cubicBezTo>
                      <a:pt x="8400" y="1"/>
                      <a:pt x="1" y="8400"/>
                      <a:pt x="1" y="18717"/>
                    </a:cubicBezTo>
                    <a:lnTo>
                      <a:pt x="1" y="31180"/>
                    </a:lnTo>
                    <a:cubicBezTo>
                      <a:pt x="1" y="31408"/>
                      <a:pt x="183" y="31568"/>
                      <a:pt x="389" y="31568"/>
                    </a:cubicBezTo>
                    <a:cubicBezTo>
                      <a:pt x="594" y="31568"/>
                      <a:pt x="777" y="31408"/>
                      <a:pt x="777" y="31180"/>
                    </a:cubicBezTo>
                    <a:lnTo>
                      <a:pt x="777" y="18717"/>
                    </a:lnTo>
                    <a:cubicBezTo>
                      <a:pt x="777" y="8811"/>
                      <a:pt x="8834" y="754"/>
                      <a:pt x="18717" y="754"/>
                    </a:cubicBezTo>
                    <a:cubicBezTo>
                      <a:pt x="28624" y="754"/>
                      <a:pt x="36681" y="8811"/>
                      <a:pt x="36681" y="18717"/>
                    </a:cubicBezTo>
                    <a:lnTo>
                      <a:pt x="36681" y="31180"/>
                    </a:lnTo>
                    <a:cubicBezTo>
                      <a:pt x="36681" y="41086"/>
                      <a:pt x="28624" y="49143"/>
                      <a:pt x="18717" y="49143"/>
                    </a:cubicBezTo>
                    <a:cubicBezTo>
                      <a:pt x="18512" y="49143"/>
                      <a:pt x="18352" y="49326"/>
                      <a:pt x="18352" y="49531"/>
                    </a:cubicBezTo>
                    <a:cubicBezTo>
                      <a:pt x="18352" y="49737"/>
                      <a:pt x="18512" y="49919"/>
                      <a:pt x="18717" y="49919"/>
                    </a:cubicBezTo>
                    <a:cubicBezTo>
                      <a:pt x="29057" y="49919"/>
                      <a:pt x="37457" y="41520"/>
                      <a:pt x="37457" y="31180"/>
                    </a:cubicBezTo>
                    <a:lnTo>
                      <a:pt x="37457" y="18717"/>
                    </a:lnTo>
                    <a:cubicBezTo>
                      <a:pt x="37457" y="8400"/>
                      <a:pt x="29057" y="1"/>
                      <a:pt x="187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4"/>
              <p:cNvSpPr/>
              <p:nvPr/>
            </p:nvSpPr>
            <p:spPr>
              <a:xfrm>
                <a:off x="4184025" y="3229250"/>
                <a:ext cx="509600" cy="6785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7140" extrusionOk="0">
                    <a:moveTo>
                      <a:pt x="20019" y="1"/>
                    </a:moveTo>
                    <a:cubicBezTo>
                      <a:pt x="19791" y="1"/>
                      <a:pt x="19631" y="160"/>
                      <a:pt x="19631" y="389"/>
                    </a:cubicBezTo>
                    <a:lnTo>
                      <a:pt x="19631" y="8720"/>
                    </a:lnTo>
                    <a:cubicBezTo>
                      <a:pt x="19631" y="16412"/>
                      <a:pt x="13377" y="22666"/>
                      <a:pt x="5684" y="22666"/>
                    </a:cubicBezTo>
                    <a:cubicBezTo>
                      <a:pt x="4543" y="22666"/>
                      <a:pt x="3630" y="23351"/>
                      <a:pt x="3037" y="23876"/>
                    </a:cubicBezTo>
                    <a:lnTo>
                      <a:pt x="161" y="26478"/>
                    </a:lnTo>
                    <a:cubicBezTo>
                      <a:pt x="24" y="26615"/>
                      <a:pt x="1" y="26866"/>
                      <a:pt x="138" y="27026"/>
                    </a:cubicBezTo>
                    <a:cubicBezTo>
                      <a:pt x="206" y="27094"/>
                      <a:pt x="321" y="27140"/>
                      <a:pt x="435" y="27140"/>
                    </a:cubicBezTo>
                    <a:cubicBezTo>
                      <a:pt x="503" y="27140"/>
                      <a:pt x="617" y="27117"/>
                      <a:pt x="686" y="27049"/>
                    </a:cubicBezTo>
                    <a:lnTo>
                      <a:pt x="3562" y="24447"/>
                    </a:lnTo>
                    <a:cubicBezTo>
                      <a:pt x="4361" y="23739"/>
                      <a:pt x="5023" y="23419"/>
                      <a:pt x="5684" y="23419"/>
                    </a:cubicBezTo>
                    <a:cubicBezTo>
                      <a:pt x="13787" y="23419"/>
                      <a:pt x="20384" y="16823"/>
                      <a:pt x="20384" y="8720"/>
                    </a:cubicBezTo>
                    <a:lnTo>
                      <a:pt x="20384" y="389"/>
                    </a:lnTo>
                    <a:cubicBezTo>
                      <a:pt x="20384" y="160"/>
                      <a:pt x="20224" y="1"/>
                      <a:pt x="200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4"/>
              <p:cNvSpPr/>
              <p:nvPr/>
            </p:nvSpPr>
            <p:spPr>
              <a:xfrm>
                <a:off x="4165200" y="2768150"/>
                <a:ext cx="528425" cy="383525"/>
              </a:xfrm>
              <a:custGeom>
                <a:avLst/>
                <a:gdLst/>
                <a:ahLst/>
                <a:cxnLst/>
                <a:rect l="l" t="t" r="r" b="b"/>
                <a:pathLst>
                  <a:path w="21137" h="15341" extrusionOk="0">
                    <a:moveTo>
                      <a:pt x="6361" y="1"/>
                    </a:moveTo>
                    <a:cubicBezTo>
                      <a:pt x="6303" y="1"/>
                      <a:pt x="6245" y="1"/>
                      <a:pt x="6186" y="2"/>
                    </a:cubicBezTo>
                    <a:cubicBezTo>
                      <a:pt x="4132" y="48"/>
                      <a:pt x="2124" y="504"/>
                      <a:pt x="275" y="1371"/>
                    </a:cubicBezTo>
                    <a:cubicBezTo>
                      <a:pt x="69" y="1463"/>
                      <a:pt x="1" y="1691"/>
                      <a:pt x="92" y="1874"/>
                    </a:cubicBezTo>
                    <a:cubicBezTo>
                      <a:pt x="142" y="2007"/>
                      <a:pt x="278" y="2092"/>
                      <a:pt x="428" y="2092"/>
                    </a:cubicBezTo>
                    <a:cubicBezTo>
                      <a:pt x="482" y="2092"/>
                      <a:pt x="539" y="2081"/>
                      <a:pt x="594" y="2056"/>
                    </a:cubicBezTo>
                    <a:cubicBezTo>
                      <a:pt x="2352" y="1234"/>
                      <a:pt x="4246" y="801"/>
                      <a:pt x="6209" y="778"/>
                    </a:cubicBezTo>
                    <a:cubicBezTo>
                      <a:pt x="6295" y="776"/>
                      <a:pt x="6380" y="776"/>
                      <a:pt x="6465" y="776"/>
                    </a:cubicBezTo>
                    <a:cubicBezTo>
                      <a:pt x="10068" y="776"/>
                      <a:pt x="13461" y="2186"/>
                      <a:pt x="16093" y="4772"/>
                    </a:cubicBezTo>
                    <a:cubicBezTo>
                      <a:pt x="18809" y="7443"/>
                      <a:pt x="20384" y="11163"/>
                      <a:pt x="20384" y="14952"/>
                    </a:cubicBezTo>
                    <a:cubicBezTo>
                      <a:pt x="20384" y="15158"/>
                      <a:pt x="20544" y="15340"/>
                      <a:pt x="20772" y="15340"/>
                    </a:cubicBezTo>
                    <a:cubicBezTo>
                      <a:pt x="20977" y="15340"/>
                      <a:pt x="21137" y="15158"/>
                      <a:pt x="21137" y="14952"/>
                    </a:cubicBezTo>
                    <a:cubicBezTo>
                      <a:pt x="21137" y="10958"/>
                      <a:pt x="19494" y="7055"/>
                      <a:pt x="16618" y="4225"/>
                    </a:cubicBezTo>
                    <a:cubicBezTo>
                      <a:pt x="13830" y="1481"/>
                      <a:pt x="10200" y="1"/>
                      <a:pt x="6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4"/>
              <p:cNvSpPr/>
              <p:nvPr/>
            </p:nvSpPr>
            <p:spPr>
              <a:xfrm>
                <a:off x="3872475" y="2848100"/>
                <a:ext cx="239675" cy="770350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30814" extrusionOk="0">
                    <a:moveTo>
                      <a:pt x="9160" y="1"/>
                    </a:moveTo>
                    <a:cubicBezTo>
                      <a:pt x="9073" y="1"/>
                      <a:pt x="8983" y="30"/>
                      <a:pt x="8902" y="91"/>
                    </a:cubicBezTo>
                    <a:cubicBezTo>
                      <a:pt x="5456" y="2898"/>
                      <a:pt x="3470" y="7052"/>
                      <a:pt x="3470" y="11503"/>
                    </a:cubicBezTo>
                    <a:lnTo>
                      <a:pt x="3470" y="23966"/>
                    </a:lnTo>
                    <a:cubicBezTo>
                      <a:pt x="3470" y="25838"/>
                      <a:pt x="2739" y="27572"/>
                      <a:pt x="1416" y="28896"/>
                    </a:cubicBezTo>
                    <a:lnTo>
                      <a:pt x="160" y="30152"/>
                    </a:lnTo>
                    <a:cubicBezTo>
                      <a:pt x="0" y="30311"/>
                      <a:pt x="0" y="30540"/>
                      <a:pt x="160" y="30699"/>
                    </a:cubicBezTo>
                    <a:cubicBezTo>
                      <a:pt x="229" y="30768"/>
                      <a:pt x="320" y="30813"/>
                      <a:pt x="434" y="30813"/>
                    </a:cubicBezTo>
                    <a:cubicBezTo>
                      <a:pt x="525" y="30813"/>
                      <a:pt x="617" y="30768"/>
                      <a:pt x="708" y="30699"/>
                    </a:cubicBezTo>
                    <a:lnTo>
                      <a:pt x="1963" y="29444"/>
                    </a:lnTo>
                    <a:cubicBezTo>
                      <a:pt x="3424" y="27983"/>
                      <a:pt x="4223" y="26043"/>
                      <a:pt x="4223" y="23966"/>
                    </a:cubicBezTo>
                    <a:lnTo>
                      <a:pt x="4223" y="11503"/>
                    </a:lnTo>
                    <a:cubicBezTo>
                      <a:pt x="4223" y="7303"/>
                      <a:pt x="6095" y="3355"/>
                      <a:pt x="9382" y="684"/>
                    </a:cubicBezTo>
                    <a:cubicBezTo>
                      <a:pt x="9564" y="547"/>
                      <a:pt x="9587" y="319"/>
                      <a:pt x="9450" y="136"/>
                    </a:cubicBezTo>
                    <a:cubicBezTo>
                      <a:pt x="9374" y="47"/>
                      <a:pt x="9269" y="1"/>
                      <a:pt x="9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4"/>
              <p:cNvSpPr/>
              <p:nvPr/>
            </p:nvSpPr>
            <p:spPr>
              <a:xfrm>
                <a:off x="3930675" y="2869050"/>
                <a:ext cx="662525" cy="997050"/>
              </a:xfrm>
              <a:custGeom>
                <a:avLst/>
                <a:gdLst/>
                <a:ahLst/>
                <a:cxnLst/>
                <a:rect l="l" t="t" r="r" b="b"/>
                <a:pathLst>
                  <a:path w="26501" h="39882" extrusionOk="0">
                    <a:moveTo>
                      <a:pt x="15817" y="1"/>
                    </a:moveTo>
                    <a:cubicBezTo>
                      <a:pt x="13023" y="1"/>
                      <a:pt x="10396" y="1067"/>
                      <a:pt x="8400" y="3019"/>
                    </a:cubicBezTo>
                    <a:cubicBezTo>
                      <a:pt x="6300" y="5050"/>
                      <a:pt x="5159" y="7767"/>
                      <a:pt x="5159" y="10665"/>
                    </a:cubicBezTo>
                    <a:lnTo>
                      <a:pt x="5159" y="23128"/>
                    </a:lnTo>
                    <a:cubicBezTo>
                      <a:pt x="5159" y="26483"/>
                      <a:pt x="3858" y="29633"/>
                      <a:pt x="1484" y="32007"/>
                    </a:cubicBezTo>
                    <a:lnTo>
                      <a:pt x="160" y="33331"/>
                    </a:lnTo>
                    <a:cubicBezTo>
                      <a:pt x="1" y="33491"/>
                      <a:pt x="1" y="33719"/>
                      <a:pt x="160" y="33879"/>
                    </a:cubicBezTo>
                    <a:cubicBezTo>
                      <a:pt x="229" y="33947"/>
                      <a:pt x="326" y="33981"/>
                      <a:pt x="423" y="33981"/>
                    </a:cubicBezTo>
                    <a:cubicBezTo>
                      <a:pt x="520" y="33981"/>
                      <a:pt x="617" y="33947"/>
                      <a:pt x="685" y="33879"/>
                    </a:cubicBezTo>
                    <a:lnTo>
                      <a:pt x="2009" y="32532"/>
                    </a:lnTo>
                    <a:cubicBezTo>
                      <a:pt x="4543" y="30021"/>
                      <a:pt x="5912" y="26689"/>
                      <a:pt x="5912" y="23128"/>
                    </a:cubicBezTo>
                    <a:lnTo>
                      <a:pt x="5912" y="10665"/>
                    </a:lnTo>
                    <a:cubicBezTo>
                      <a:pt x="5912" y="7972"/>
                      <a:pt x="6985" y="5438"/>
                      <a:pt x="8925" y="3567"/>
                    </a:cubicBezTo>
                    <a:cubicBezTo>
                      <a:pt x="10802" y="1734"/>
                      <a:pt x="13255" y="756"/>
                      <a:pt x="15872" y="756"/>
                    </a:cubicBezTo>
                    <a:cubicBezTo>
                      <a:pt x="15961" y="756"/>
                      <a:pt x="16049" y="757"/>
                      <a:pt x="16138" y="759"/>
                    </a:cubicBezTo>
                    <a:cubicBezTo>
                      <a:pt x="21434" y="919"/>
                      <a:pt x="25748" y="5461"/>
                      <a:pt x="25748" y="10894"/>
                    </a:cubicBezTo>
                    <a:lnTo>
                      <a:pt x="25748" y="23128"/>
                    </a:lnTo>
                    <a:cubicBezTo>
                      <a:pt x="25748" y="28606"/>
                      <a:pt x="21297" y="33057"/>
                      <a:pt x="15818" y="33057"/>
                    </a:cubicBezTo>
                    <a:cubicBezTo>
                      <a:pt x="13696" y="33057"/>
                      <a:pt x="11687" y="33879"/>
                      <a:pt x="10181" y="35385"/>
                    </a:cubicBezTo>
                    <a:lnTo>
                      <a:pt x="6346" y="39243"/>
                    </a:lnTo>
                    <a:cubicBezTo>
                      <a:pt x="6186" y="39379"/>
                      <a:pt x="6186" y="39631"/>
                      <a:pt x="6346" y="39768"/>
                    </a:cubicBezTo>
                    <a:cubicBezTo>
                      <a:pt x="6414" y="39836"/>
                      <a:pt x="6506" y="39882"/>
                      <a:pt x="6620" y="39882"/>
                    </a:cubicBezTo>
                    <a:cubicBezTo>
                      <a:pt x="6711" y="39882"/>
                      <a:pt x="6803" y="39836"/>
                      <a:pt x="6871" y="39768"/>
                    </a:cubicBezTo>
                    <a:lnTo>
                      <a:pt x="10728" y="35933"/>
                    </a:lnTo>
                    <a:cubicBezTo>
                      <a:pt x="12098" y="34563"/>
                      <a:pt x="13901" y="33810"/>
                      <a:pt x="15818" y="33810"/>
                    </a:cubicBezTo>
                    <a:cubicBezTo>
                      <a:pt x="21707" y="33810"/>
                      <a:pt x="26501" y="29017"/>
                      <a:pt x="26501" y="23128"/>
                    </a:cubicBezTo>
                    <a:lnTo>
                      <a:pt x="26501" y="10894"/>
                    </a:lnTo>
                    <a:cubicBezTo>
                      <a:pt x="26501" y="5050"/>
                      <a:pt x="21867" y="166"/>
                      <a:pt x="16161" y="6"/>
                    </a:cubicBezTo>
                    <a:cubicBezTo>
                      <a:pt x="16046" y="2"/>
                      <a:pt x="15931" y="1"/>
                      <a:pt x="15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4"/>
              <p:cNvSpPr/>
              <p:nvPr/>
            </p:nvSpPr>
            <p:spPr>
              <a:xfrm>
                <a:off x="4000300" y="2969500"/>
                <a:ext cx="492475" cy="826425"/>
              </a:xfrm>
              <a:custGeom>
                <a:avLst/>
                <a:gdLst/>
                <a:ahLst/>
                <a:cxnLst/>
                <a:rect l="l" t="t" r="r" b="b"/>
                <a:pathLst>
                  <a:path w="19699" h="33057" extrusionOk="0">
                    <a:moveTo>
                      <a:pt x="13040" y="0"/>
                    </a:moveTo>
                    <a:cubicBezTo>
                      <a:pt x="12954" y="0"/>
                      <a:pt x="12868" y="2"/>
                      <a:pt x="12782" y="5"/>
                    </a:cubicBezTo>
                    <a:cubicBezTo>
                      <a:pt x="9267" y="142"/>
                      <a:pt x="6391" y="3178"/>
                      <a:pt x="6391" y="6807"/>
                    </a:cubicBezTo>
                    <a:lnTo>
                      <a:pt x="6391" y="19110"/>
                    </a:lnTo>
                    <a:cubicBezTo>
                      <a:pt x="6391" y="19338"/>
                      <a:pt x="6551" y="19498"/>
                      <a:pt x="6779" y="19498"/>
                    </a:cubicBezTo>
                    <a:cubicBezTo>
                      <a:pt x="6985" y="19498"/>
                      <a:pt x="7145" y="19338"/>
                      <a:pt x="7145" y="19110"/>
                    </a:cubicBezTo>
                    <a:lnTo>
                      <a:pt x="7145" y="6807"/>
                    </a:lnTo>
                    <a:cubicBezTo>
                      <a:pt x="7145" y="3589"/>
                      <a:pt x="9701" y="873"/>
                      <a:pt x="12805" y="758"/>
                    </a:cubicBezTo>
                    <a:cubicBezTo>
                      <a:pt x="12865" y="757"/>
                      <a:pt x="12925" y="756"/>
                      <a:pt x="12985" y="756"/>
                    </a:cubicBezTo>
                    <a:cubicBezTo>
                      <a:pt x="14539" y="756"/>
                      <a:pt x="15998" y="1325"/>
                      <a:pt x="17119" y="2402"/>
                    </a:cubicBezTo>
                    <a:cubicBezTo>
                      <a:pt x="18283" y="3520"/>
                      <a:pt x="18922" y="5027"/>
                      <a:pt x="18922" y="6647"/>
                    </a:cubicBezTo>
                    <a:lnTo>
                      <a:pt x="18922" y="19110"/>
                    </a:lnTo>
                    <a:cubicBezTo>
                      <a:pt x="18922" y="22374"/>
                      <a:pt x="16298" y="24999"/>
                      <a:pt x="13033" y="24999"/>
                    </a:cubicBezTo>
                    <a:lnTo>
                      <a:pt x="12372" y="24999"/>
                    </a:lnTo>
                    <a:cubicBezTo>
                      <a:pt x="8902" y="24999"/>
                      <a:pt x="5570" y="26482"/>
                      <a:pt x="3219" y="29062"/>
                    </a:cubicBezTo>
                    <a:lnTo>
                      <a:pt x="160" y="32417"/>
                    </a:lnTo>
                    <a:cubicBezTo>
                      <a:pt x="0" y="32577"/>
                      <a:pt x="23" y="32805"/>
                      <a:pt x="183" y="32942"/>
                    </a:cubicBezTo>
                    <a:cubicBezTo>
                      <a:pt x="251" y="33010"/>
                      <a:pt x="343" y="33056"/>
                      <a:pt x="434" y="33056"/>
                    </a:cubicBezTo>
                    <a:cubicBezTo>
                      <a:pt x="548" y="33056"/>
                      <a:pt x="639" y="33010"/>
                      <a:pt x="708" y="32919"/>
                    </a:cubicBezTo>
                    <a:lnTo>
                      <a:pt x="3789" y="29564"/>
                    </a:lnTo>
                    <a:cubicBezTo>
                      <a:pt x="5980" y="27144"/>
                      <a:pt x="9108" y="25775"/>
                      <a:pt x="12372" y="25775"/>
                    </a:cubicBezTo>
                    <a:lnTo>
                      <a:pt x="13033" y="25775"/>
                    </a:lnTo>
                    <a:cubicBezTo>
                      <a:pt x="16708" y="25775"/>
                      <a:pt x="19698" y="22785"/>
                      <a:pt x="19698" y="19110"/>
                    </a:cubicBezTo>
                    <a:lnTo>
                      <a:pt x="19698" y="6647"/>
                    </a:lnTo>
                    <a:cubicBezTo>
                      <a:pt x="19698" y="4821"/>
                      <a:pt x="18968" y="3132"/>
                      <a:pt x="17644" y="1854"/>
                    </a:cubicBezTo>
                    <a:cubicBezTo>
                      <a:pt x="16404" y="658"/>
                      <a:pt x="14771" y="0"/>
                      <a:pt x="13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4"/>
              <p:cNvSpPr/>
              <p:nvPr/>
            </p:nvSpPr>
            <p:spPr>
              <a:xfrm>
                <a:off x="4260500" y="3070050"/>
                <a:ext cx="131850" cy="443400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7736" extrusionOk="0">
                    <a:moveTo>
                      <a:pt x="2625" y="0"/>
                    </a:moveTo>
                    <a:cubicBezTo>
                      <a:pt x="1188" y="0"/>
                      <a:pt x="1" y="1187"/>
                      <a:pt x="1" y="2625"/>
                    </a:cubicBezTo>
                    <a:lnTo>
                      <a:pt x="1" y="12509"/>
                    </a:lnTo>
                    <a:cubicBezTo>
                      <a:pt x="1" y="12714"/>
                      <a:pt x="183" y="12874"/>
                      <a:pt x="389" y="12874"/>
                    </a:cubicBezTo>
                    <a:cubicBezTo>
                      <a:pt x="594" y="12874"/>
                      <a:pt x="777" y="12714"/>
                      <a:pt x="777" y="12509"/>
                    </a:cubicBezTo>
                    <a:lnTo>
                      <a:pt x="777" y="2625"/>
                    </a:lnTo>
                    <a:cubicBezTo>
                      <a:pt x="777" y="1598"/>
                      <a:pt x="1598" y="754"/>
                      <a:pt x="2625" y="754"/>
                    </a:cubicBezTo>
                    <a:cubicBezTo>
                      <a:pt x="3675" y="754"/>
                      <a:pt x="4497" y="1598"/>
                      <a:pt x="4497" y="2625"/>
                    </a:cubicBezTo>
                    <a:lnTo>
                      <a:pt x="4497" y="15088"/>
                    </a:lnTo>
                    <a:cubicBezTo>
                      <a:pt x="4497" y="16138"/>
                      <a:pt x="3675" y="16960"/>
                      <a:pt x="2625" y="16960"/>
                    </a:cubicBezTo>
                    <a:cubicBezTo>
                      <a:pt x="1598" y="16960"/>
                      <a:pt x="777" y="16138"/>
                      <a:pt x="777" y="15088"/>
                    </a:cubicBezTo>
                    <a:cubicBezTo>
                      <a:pt x="777" y="14882"/>
                      <a:pt x="594" y="14723"/>
                      <a:pt x="389" y="14723"/>
                    </a:cubicBezTo>
                    <a:cubicBezTo>
                      <a:pt x="183" y="14723"/>
                      <a:pt x="1" y="14882"/>
                      <a:pt x="1" y="15088"/>
                    </a:cubicBezTo>
                    <a:cubicBezTo>
                      <a:pt x="1" y="16549"/>
                      <a:pt x="1188" y="17736"/>
                      <a:pt x="2625" y="17736"/>
                    </a:cubicBezTo>
                    <a:cubicBezTo>
                      <a:pt x="4086" y="17736"/>
                      <a:pt x="5273" y="16549"/>
                      <a:pt x="5273" y="15088"/>
                    </a:cubicBezTo>
                    <a:lnTo>
                      <a:pt x="5273" y="2625"/>
                    </a:lnTo>
                    <a:cubicBezTo>
                      <a:pt x="5273" y="1187"/>
                      <a:pt x="4086" y="0"/>
                      <a:pt x="26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4"/>
              <p:cNvSpPr/>
              <p:nvPr/>
            </p:nvSpPr>
            <p:spPr>
              <a:xfrm>
                <a:off x="4131550" y="3494025"/>
                <a:ext cx="4622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4" extrusionOk="0">
                    <a:moveTo>
                      <a:pt x="1461" y="1"/>
                    </a:moveTo>
                    <a:cubicBezTo>
                      <a:pt x="1255" y="1"/>
                      <a:pt x="1096" y="183"/>
                      <a:pt x="1096" y="389"/>
                    </a:cubicBezTo>
                    <a:cubicBezTo>
                      <a:pt x="1096" y="1439"/>
                      <a:pt x="160" y="2534"/>
                      <a:pt x="137" y="2557"/>
                    </a:cubicBezTo>
                    <a:cubicBezTo>
                      <a:pt x="0" y="2717"/>
                      <a:pt x="23" y="2945"/>
                      <a:pt x="183" y="3082"/>
                    </a:cubicBezTo>
                    <a:cubicBezTo>
                      <a:pt x="251" y="3150"/>
                      <a:pt x="342" y="3173"/>
                      <a:pt x="434" y="3173"/>
                    </a:cubicBezTo>
                    <a:cubicBezTo>
                      <a:pt x="548" y="3173"/>
                      <a:pt x="639" y="3128"/>
                      <a:pt x="730" y="3036"/>
                    </a:cubicBezTo>
                    <a:cubicBezTo>
                      <a:pt x="776" y="2991"/>
                      <a:pt x="1849" y="1712"/>
                      <a:pt x="1849" y="389"/>
                    </a:cubicBezTo>
                    <a:cubicBezTo>
                      <a:pt x="1849" y="183"/>
                      <a:pt x="1689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8" name="Google Shape;1608;p24"/>
          <p:cNvGrpSpPr/>
          <p:nvPr/>
        </p:nvGrpSpPr>
        <p:grpSpPr>
          <a:xfrm rot="-737522">
            <a:off x="-991558" y="-338764"/>
            <a:ext cx="3810397" cy="1467037"/>
            <a:chOff x="5546250" y="-194100"/>
            <a:chExt cx="3810300" cy="1467000"/>
          </a:xfrm>
        </p:grpSpPr>
        <p:sp>
          <p:nvSpPr>
            <p:cNvPr id="1609" name="Google Shape;1609;p24"/>
            <p:cNvSpPr/>
            <p:nvPr/>
          </p:nvSpPr>
          <p:spPr>
            <a:xfrm>
              <a:off x="6960275" y="244650"/>
              <a:ext cx="1875000" cy="7218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6442500" y="19350"/>
              <a:ext cx="2701500" cy="10401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546250" y="-194100"/>
              <a:ext cx="3810300" cy="14670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24"/>
          <p:cNvGrpSpPr/>
          <p:nvPr/>
        </p:nvGrpSpPr>
        <p:grpSpPr>
          <a:xfrm>
            <a:off x="8395958" y="3385251"/>
            <a:ext cx="1034114" cy="973079"/>
            <a:chOff x="970225" y="608125"/>
            <a:chExt cx="160375" cy="150900"/>
          </a:xfrm>
        </p:grpSpPr>
        <p:sp>
          <p:nvSpPr>
            <p:cNvPr id="1613" name="Google Shape;1613;p24"/>
            <p:cNvSpPr/>
            <p:nvPr/>
          </p:nvSpPr>
          <p:spPr>
            <a:xfrm>
              <a:off x="999900" y="608125"/>
              <a:ext cx="101025" cy="150900"/>
            </a:xfrm>
            <a:custGeom>
              <a:avLst/>
              <a:gdLst/>
              <a:ahLst/>
              <a:cxnLst/>
              <a:rect l="l" t="t" r="r" b="b"/>
              <a:pathLst>
                <a:path w="4041" h="6036" extrusionOk="0">
                  <a:moveTo>
                    <a:pt x="800" y="169"/>
                  </a:moveTo>
                  <a:cubicBezTo>
                    <a:pt x="845" y="169"/>
                    <a:pt x="914" y="169"/>
                    <a:pt x="959" y="192"/>
                  </a:cubicBezTo>
                  <a:cubicBezTo>
                    <a:pt x="1530" y="374"/>
                    <a:pt x="2329" y="1356"/>
                    <a:pt x="2900" y="2566"/>
                  </a:cubicBezTo>
                  <a:cubicBezTo>
                    <a:pt x="3721" y="4255"/>
                    <a:pt x="3813" y="5624"/>
                    <a:pt x="3379" y="5830"/>
                  </a:cubicBezTo>
                  <a:cubicBezTo>
                    <a:pt x="3345" y="5853"/>
                    <a:pt x="3299" y="5864"/>
                    <a:pt x="3248" y="5864"/>
                  </a:cubicBezTo>
                  <a:cubicBezTo>
                    <a:pt x="3196" y="5864"/>
                    <a:pt x="3139" y="5853"/>
                    <a:pt x="3082" y="5830"/>
                  </a:cubicBezTo>
                  <a:cubicBezTo>
                    <a:pt x="2512" y="5647"/>
                    <a:pt x="1713" y="4666"/>
                    <a:pt x="1142" y="3456"/>
                  </a:cubicBezTo>
                  <a:cubicBezTo>
                    <a:pt x="320" y="1790"/>
                    <a:pt x="229" y="420"/>
                    <a:pt x="663" y="192"/>
                  </a:cubicBezTo>
                  <a:cubicBezTo>
                    <a:pt x="686" y="169"/>
                    <a:pt x="754" y="169"/>
                    <a:pt x="800" y="169"/>
                  </a:cubicBezTo>
                  <a:close/>
                  <a:moveTo>
                    <a:pt x="805" y="0"/>
                  </a:moveTo>
                  <a:cubicBezTo>
                    <a:pt x="722" y="0"/>
                    <a:pt x="647" y="17"/>
                    <a:pt x="571" y="55"/>
                  </a:cubicBezTo>
                  <a:cubicBezTo>
                    <a:pt x="1" y="329"/>
                    <a:pt x="183" y="1881"/>
                    <a:pt x="982" y="3547"/>
                  </a:cubicBezTo>
                  <a:cubicBezTo>
                    <a:pt x="1599" y="4803"/>
                    <a:pt x="2420" y="5784"/>
                    <a:pt x="3014" y="5989"/>
                  </a:cubicBezTo>
                  <a:cubicBezTo>
                    <a:pt x="3105" y="6012"/>
                    <a:pt x="3174" y="6035"/>
                    <a:pt x="3242" y="6035"/>
                  </a:cubicBezTo>
                  <a:cubicBezTo>
                    <a:pt x="3333" y="6035"/>
                    <a:pt x="3402" y="6012"/>
                    <a:pt x="3470" y="5989"/>
                  </a:cubicBezTo>
                  <a:cubicBezTo>
                    <a:pt x="4041" y="5693"/>
                    <a:pt x="3858" y="4163"/>
                    <a:pt x="3059" y="2497"/>
                  </a:cubicBezTo>
                  <a:cubicBezTo>
                    <a:pt x="2443" y="1219"/>
                    <a:pt x="1621" y="237"/>
                    <a:pt x="1028" y="32"/>
                  </a:cubicBezTo>
                  <a:cubicBezTo>
                    <a:pt x="946" y="12"/>
                    <a:pt x="873" y="0"/>
                    <a:pt x="8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973075" y="638525"/>
              <a:ext cx="154675" cy="90250"/>
            </a:xfrm>
            <a:custGeom>
              <a:avLst/>
              <a:gdLst/>
              <a:ahLst/>
              <a:cxnLst/>
              <a:rect l="l" t="t" r="r" b="b"/>
              <a:pathLst>
                <a:path w="6187" h="3610" extrusionOk="0">
                  <a:moveTo>
                    <a:pt x="5000" y="163"/>
                  </a:moveTo>
                  <a:cubicBezTo>
                    <a:pt x="5182" y="163"/>
                    <a:pt x="5319" y="186"/>
                    <a:pt x="5456" y="231"/>
                  </a:cubicBezTo>
                  <a:cubicBezTo>
                    <a:pt x="5593" y="277"/>
                    <a:pt x="5707" y="345"/>
                    <a:pt x="5753" y="459"/>
                  </a:cubicBezTo>
                  <a:cubicBezTo>
                    <a:pt x="5958" y="916"/>
                    <a:pt x="5137" y="1943"/>
                    <a:pt x="3562" y="2742"/>
                  </a:cubicBezTo>
                  <a:cubicBezTo>
                    <a:pt x="2686" y="3189"/>
                    <a:pt x="1796" y="3440"/>
                    <a:pt x="1177" y="3440"/>
                  </a:cubicBezTo>
                  <a:cubicBezTo>
                    <a:pt x="1006" y="3440"/>
                    <a:pt x="855" y="3421"/>
                    <a:pt x="731" y="3381"/>
                  </a:cubicBezTo>
                  <a:cubicBezTo>
                    <a:pt x="594" y="3313"/>
                    <a:pt x="503" y="3244"/>
                    <a:pt x="435" y="3153"/>
                  </a:cubicBezTo>
                  <a:cubicBezTo>
                    <a:pt x="229" y="2696"/>
                    <a:pt x="1051" y="1669"/>
                    <a:pt x="2649" y="848"/>
                  </a:cubicBezTo>
                  <a:cubicBezTo>
                    <a:pt x="3516" y="414"/>
                    <a:pt x="4383" y="163"/>
                    <a:pt x="5000" y="163"/>
                  </a:cubicBezTo>
                  <a:close/>
                  <a:moveTo>
                    <a:pt x="4995" y="1"/>
                  </a:moveTo>
                  <a:cubicBezTo>
                    <a:pt x="4354" y="1"/>
                    <a:pt x="3469" y="255"/>
                    <a:pt x="2557" y="711"/>
                  </a:cubicBezTo>
                  <a:cubicBezTo>
                    <a:pt x="982" y="1509"/>
                    <a:pt x="1" y="2605"/>
                    <a:pt x="298" y="3221"/>
                  </a:cubicBezTo>
                  <a:cubicBezTo>
                    <a:pt x="366" y="3358"/>
                    <a:pt x="480" y="3472"/>
                    <a:pt x="686" y="3541"/>
                  </a:cubicBezTo>
                  <a:cubicBezTo>
                    <a:pt x="823" y="3587"/>
                    <a:pt x="1005" y="3609"/>
                    <a:pt x="1188" y="3609"/>
                  </a:cubicBezTo>
                  <a:cubicBezTo>
                    <a:pt x="1850" y="3609"/>
                    <a:pt x="2740" y="3358"/>
                    <a:pt x="3630" y="2902"/>
                  </a:cubicBezTo>
                  <a:cubicBezTo>
                    <a:pt x="5205" y="2103"/>
                    <a:pt x="6187" y="984"/>
                    <a:pt x="5890" y="368"/>
                  </a:cubicBezTo>
                  <a:cubicBezTo>
                    <a:pt x="5821" y="231"/>
                    <a:pt x="5707" y="140"/>
                    <a:pt x="5502" y="71"/>
                  </a:cubicBezTo>
                  <a:cubicBezTo>
                    <a:pt x="5359" y="24"/>
                    <a:pt x="5188" y="1"/>
                    <a:pt x="49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970225" y="643475"/>
              <a:ext cx="160375" cy="80150"/>
            </a:xfrm>
            <a:custGeom>
              <a:avLst/>
              <a:gdLst/>
              <a:ahLst/>
              <a:cxnLst/>
              <a:rect l="l" t="t" r="r" b="b"/>
              <a:pathLst>
                <a:path w="6415" h="3206" extrusionOk="0">
                  <a:moveTo>
                    <a:pt x="1370" y="170"/>
                  </a:moveTo>
                  <a:cubicBezTo>
                    <a:pt x="1964" y="170"/>
                    <a:pt x="2717" y="330"/>
                    <a:pt x="3516" y="604"/>
                  </a:cubicBezTo>
                  <a:cubicBezTo>
                    <a:pt x="5205" y="1243"/>
                    <a:pt x="6187" y="2156"/>
                    <a:pt x="6050" y="2635"/>
                  </a:cubicBezTo>
                  <a:cubicBezTo>
                    <a:pt x="6027" y="2749"/>
                    <a:pt x="5935" y="2818"/>
                    <a:pt x="5821" y="2886"/>
                  </a:cubicBezTo>
                  <a:cubicBezTo>
                    <a:pt x="5637" y="2982"/>
                    <a:pt x="5372" y="3028"/>
                    <a:pt x="5053" y="3028"/>
                  </a:cubicBezTo>
                  <a:cubicBezTo>
                    <a:pt x="4462" y="3028"/>
                    <a:pt x="3686" y="2871"/>
                    <a:pt x="2900" y="2590"/>
                  </a:cubicBezTo>
                  <a:cubicBezTo>
                    <a:pt x="1211" y="1973"/>
                    <a:pt x="229" y="1038"/>
                    <a:pt x="366" y="558"/>
                  </a:cubicBezTo>
                  <a:cubicBezTo>
                    <a:pt x="389" y="467"/>
                    <a:pt x="480" y="376"/>
                    <a:pt x="594" y="307"/>
                  </a:cubicBezTo>
                  <a:cubicBezTo>
                    <a:pt x="800" y="216"/>
                    <a:pt x="1051" y="170"/>
                    <a:pt x="1370" y="170"/>
                  </a:cubicBezTo>
                  <a:close/>
                  <a:moveTo>
                    <a:pt x="1365" y="0"/>
                  </a:moveTo>
                  <a:cubicBezTo>
                    <a:pt x="1020" y="0"/>
                    <a:pt x="732" y="49"/>
                    <a:pt x="526" y="147"/>
                  </a:cubicBezTo>
                  <a:cubicBezTo>
                    <a:pt x="366" y="239"/>
                    <a:pt x="252" y="353"/>
                    <a:pt x="206" y="513"/>
                  </a:cubicBezTo>
                  <a:cubicBezTo>
                    <a:pt x="1" y="1152"/>
                    <a:pt x="1165" y="2133"/>
                    <a:pt x="2854" y="2749"/>
                  </a:cubicBezTo>
                  <a:cubicBezTo>
                    <a:pt x="3653" y="3046"/>
                    <a:pt x="4429" y="3206"/>
                    <a:pt x="5045" y="3206"/>
                  </a:cubicBezTo>
                  <a:cubicBezTo>
                    <a:pt x="5388" y="3206"/>
                    <a:pt x="5684" y="3137"/>
                    <a:pt x="5890" y="3046"/>
                  </a:cubicBezTo>
                  <a:cubicBezTo>
                    <a:pt x="6050" y="2955"/>
                    <a:pt x="6164" y="2841"/>
                    <a:pt x="6209" y="2704"/>
                  </a:cubicBezTo>
                  <a:cubicBezTo>
                    <a:pt x="6415" y="2065"/>
                    <a:pt x="5251" y="1060"/>
                    <a:pt x="3562" y="444"/>
                  </a:cubicBezTo>
                  <a:cubicBezTo>
                    <a:pt x="2759" y="152"/>
                    <a:pt x="197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1038150" y="669800"/>
              <a:ext cx="25700" cy="24175"/>
            </a:xfrm>
            <a:custGeom>
              <a:avLst/>
              <a:gdLst/>
              <a:ahLst/>
              <a:cxnLst/>
              <a:rect l="l" t="t" r="r" b="b"/>
              <a:pathLst>
                <a:path w="1028" h="967" extrusionOk="0">
                  <a:moveTo>
                    <a:pt x="525" y="167"/>
                  </a:moveTo>
                  <a:cubicBezTo>
                    <a:pt x="594" y="167"/>
                    <a:pt x="662" y="190"/>
                    <a:pt x="708" y="236"/>
                  </a:cubicBezTo>
                  <a:cubicBezTo>
                    <a:pt x="776" y="281"/>
                    <a:pt x="822" y="350"/>
                    <a:pt x="822" y="441"/>
                  </a:cubicBezTo>
                  <a:cubicBezTo>
                    <a:pt x="845" y="510"/>
                    <a:pt x="822" y="601"/>
                    <a:pt x="776" y="669"/>
                  </a:cubicBezTo>
                  <a:cubicBezTo>
                    <a:pt x="730" y="738"/>
                    <a:pt x="662" y="783"/>
                    <a:pt x="571" y="806"/>
                  </a:cubicBezTo>
                  <a:cubicBezTo>
                    <a:pt x="502" y="806"/>
                    <a:pt x="411" y="783"/>
                    <a:pt x="342" y="738"/>
                  </a:cubicBezTo>
                  <a:cubicBezTo>
                    <a:pt x="274" y="692"/>
                    <a:pt x="228" y="624"/>
                    <a:pt x="206" y="532"/>
                  </a:cubicBezTo>
                  <a:cubicBezTo>
                    <a:pt x="206" y="464"/>
                    <a:pt x="228" y="373"/>
                    <a:pt x="274" y="304"/>
                  </a:cubicBezTo>
                  <a:cubicBezTo>
                    <a:pt x="320" y="236"/>
                    <a:pt x="388" y="190"/>
                    <a:pt x="479" y="190"/>
                  </a:cubicBezTo>
                  <a:cubicBezTo>
                    <a:pt x="479" y="167"/>
                    <a:pt x="502" y="167"/>
                    <a:pt x="525" y="167"/>
                  </a:cubicBezTo>
                  <a:close/>
                  <a:moveTo>
                    <a:pt x="534" y="0"/>
                  </a:moveTo>
                  <a:cubicBezTo>
                    <a:pt x="508" y="0"/>
                    <a:pt x="482" y="3"/>
                    <a:pt x="457" y="7"/>
                  </a:cubicBezTo>
                  <a:cubicBezTo>
                    <a:pt x="183" y="53"/>
                    <a:pt x="0" y="304"/>
                    <a:pt x="46" y="578"/>
                  </a:cubicBezTo>
                  <a:cubicBezTo>
                    <a:pt x="69" y="692"/>
                    <a:pt x="137" y="806"/>
                    <a:pt x="251" y="875"/>
                  </a:cubicBezTo>
                  <a:cubicBezTo>
                    <a:pt x="320" y="943"/>
                    <a:pt x="434" y="966"/>
                    <a:pt x="525" y="966"/>
                  </a:cubicBezTo>
                  <a:lnTo>
                    <a:pt x="594" y="966"/>
                  </a:lnTo>
                  <a:cubicBezTo>
                    <a:pt x="730" y="943"/>
                    <a:pt x="845" y="875"/>
                    <a:pt x="913" y="761"/>
                  </a:cubicBezTo>
                  <a:cubicBezTo>
                    <a:pt x="982" y="669"/>
                    <a:pt x="1027" y="532"/>
                    <a:pt x="1004" y="418"/>
                  </a:cubicBezTo>
                  <a:cubicBezTo>
                    <a:pt x="963" y="173"/>
                    <a:pt x="757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24"/>
          <p:cNvGrpSpPr/>
          <p:nvPr/>
        </p:nvGrpSpPr>
        <p:grpSpPr>
          <a:xfrm flipH="1">
            <a:off x="2652428" y="-381637"/>
            <a:ext cx="1156523" cy="1054682"/>
            <a:chOff x="-45950" y="1585175"/>
            <a:chExt cx="816177" cy="744306"/>
          </a:xfrm>
        </p:grpSpPr>
        <p:sp>
          <p:nvSpPr>
            <p:cNvPr id="1618" name="Google Shape;1618;p24"/>
            <p:cNvSpPr/>
            <p:nvPr/>
          </p:nvSpPr>
          <p:spPr>
            <a:xfrm>
              <a:off x="480592" y="1859791"/>
              <a:ext cx="233554" cy="27522"/>
            </a:xfrm>
            <a:custGeom>
              <a:avLst/>
              <a:gdLst/>
              <a:ahLst/>
              <a:cxnLst/>
              <a:rect l="l" t="t" r="r" b="b"/>
              <a:pathLst>
                <a:path w="14265" h="1681" extrusionOk="0">
                  <a:moveTo>
                    <a:pt x="14218" y="1"/>
                  </a:moveTo>
                  <a:lnTo>
                    <a:pt x="0" y="1025"/>
                  </a:lnTo>
                  <a:lnTo>
                    <a:pt x="47" y="1680"/>
                  </a:lnTo>
                  <a:lnTo>
                    <a:pt x="14265" y="657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80152" y="1657603"/>
              <a:ext cx="60365" cy="209895"/>
            </a:xfrm>
            <a:custGeom>
              <a:avLst/>
              <a:gdLst/>
              <a:ahLst/>
              <a:cxnLst/>
              <a:rect l="l" t="t" r="r" b="b"/>
              <a:pathLst>
                <a:path w="3687" h="12820" extrusionOk="0">
                  <a:moveTo>
                    <a:pt x="642" y="0"/>
                  </a:moveTo>
                  <a:lnTo>
                    <a:pt x="0" y="154"/>
                  </a:lnTo>
                  <a:lnTo>
                    <a:pt x="3044" y="12819"/>
                  </a:lnTo>
                  <a:lnTo>
                    <a:pt x="3687" y="1266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61284" y="1890799"/>
              <a:ext cx="347048" cy="52490"/>
            </a:xfrm>
            <a:custGeom>
              <a:avLst/>
              <a:gdLst/>
              <a:ahLst/>
              <a:cxnLst/>
              <a:rect l="l" t="t" r="r" b="b"/>
              <a:pathLst>
                <a:path w="21197" h="3206" extrusionOk="0">
                  <a:moveTo>
                    <a:pt x="21123" y="0"/>
                  </a:moveTo>
                  <a:lnTo>
                    <a:pt x="1" y="2556"/>
                  </a:lnTo>
                  <a:lnTo>
                    <a:pt x="81" y="3205"/>
                  </a:lnTo>
                  <a:lnTo>
                    <a:pt x="21197" y="656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-45950" y="1863786"/>
              <a:ext cx="189413" cy="168522"/>
            </a:xfrm>
            <a:custGeom>
              <a:avLst/>
              <a:gdLst/>
              <a:ahLst/>
              <a:cxnLst/>
              <a:rect l="l" t="t" r="r" b="b"/>
              <a:pathLst>
                <a:path w="11569" h="10293" extrusionOk="0">
                  <a:moveTo>
                    <a:pt x="5786" y="0"/>
                  </a:moveTo>
                  <a:cubicBezTo>
                    <a:pt x="4294" y="0"/>
                    <a:pt x="2815" y="646"/>
                    <a:pt x="1800" y="1891"/>
                  </a:cubicBezTo>
                  <a:cubicBezTo>
                    <a:pt x="1" y="4093"/>
                    <a:pt x="328" y="7337"/>
                    <a:pt x="2530" y="9131"/>
                  </a:cubicBezTo>
                  <a:cubicBezTo>
                    <a:pt x="3486" y="9912"/>
                    <a:pt x="4638" y="10292"/>
                    <a:pt x="5784" y="10292"/>
                  </a:cubicBezTo>
                  <a:cubicBezTo>
                    <a:pt x="7276" y="10292"/>
                    <a:pt x="8757" y="9647"/>
                    <a:pt x="9776" y="8401"/>
                  </a:cubicBezTo>
                  <a:cubicBezTo>
                    <a:pt x="11569" y="6200"/>
                    <a:pt x="11241" y="2955"/>
                    <a:pt x="9040" y="1162"/>
                  </a:cubicBezTo>
                  <a:cubicBezTo>
                    <a:pt x="8084" y="381"/>
                    <a:pt x="6931" y="0"/>
                    <a:pt x="5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32495" y="1784581"/>
              <a:ext cx="233783" cy="208013"/>
            </a:xfrm>
            <a:custGeom>
              <a:avLst/>
              <a:gdLst/>
              <a:ahLst/>
              <a:cxnLst/>
              <a:rect l="l" t="t" r="r" b="b"/>
              <a:pathLst>
                <a:path w="14279" h="12705" extrusionOk="0">
                  <a:moveTo>
                    <a:pt x="7143" y="1"/>
                  </a:moveTo>
                  <a:cubicBezTo>
                    <a:pt x="5300" y="1"/>
                    <a:pt x="3475" y="796"/>
                    <a:pt x="2222" y="2334"/>
                  </a:cubicBezTo>
                  <a:cubicBezTo>
                    <a:pt x="1" y="5050"/>
                    <a:pt x="409" y="9051"/>
                    <a:pt x="3125" y="11272"/>
                  </a:cubicBezTo>
                  <a:cubicBezTo>
                    <a:pt x="4304" y="12236"/>
                    <a:pt x="5724" y="12705"/>
                    <a:pt x="7136" y="12705"/>
                  </a:cubicBezTo>
                  <a:cubicBezTo>
                    <a:pt x="8979" y="12705"/>
                    <a:pt x="10806" y="11907"/>
                    <a:pt x="12064" y="10369"/>
                  </a:cubicBezTo>
                  <a:cubicBezTo>
                    <a:pt x="14279" y="7653"/>
                    <a:pt x="13877" y="3652"/>
                    <a:pt x="11161" y="1430"/>
                  </a:cubicBezTo>
                  <a:cubicBezTo>
                    <a:pt x="9979" y="469"/>
                    <a:pt x="8556" y="1"/>
                    <a:pt x="7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53974" y="1915226"/>
              <a:ext cx="88084" cy="223812"/>
            </a:xfrm>
            <a:custGeom>
              <a:avLst/>
              <a:gdLst/>
              <a:ahLst/>
              <a:cxnLst/>
              <a:rect l="l" t="t" r="r" b="b"/>
              <a:pathLst>
                <a:path w="5380" h="13670" extrusionOk="0">
                  <a:moveTo>
                    <a:pt x="4764" y="0"/>
                  </a:moveTo>
                  <a:lnTo>
                    <a:pt x="0" y="13455"/>
                  </a:lnTo>
                  <a:lnTo>
                    <a:pt x="616" y="13669"/>
                  </a:lnTo>
                  <a:lnTo>
                    <a:pt x="5379" y="221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82005" y="2084818"/>
              <a:ext cx="137054" cy="121942"/>
            </a:xfrm>
            <a:custGeom>
              <a:avLst/>
              <a:gdLst/>
              <a:ahLst/>
              <a:cxnLst/>
              <a:rect l="l" t="t" r="r" b="b"/>
              <a:pathLst>
                <a:path w="8371" h="7448" extrusionOk="0">
                  <a:moveTo>
                    <a:pt x="4189" y="0"/>
                  </a:moveTo>
                  <a:cubicBezTo>
                    <a:pt x="3109" y="0"/>
                    <a:pt x="2040" y="469"/>
                    <a:pt x="1305" y="1370"/>
                  </a:cubicBezTo>
                  <a:cubicBezTo>
                    <a:pt x="0" y="2962"/>
                    <a:pt x="241" y="5304"/>
                    <a:pt x="1834" y="6609"/>
                  </a:cubicBezTo>
                  <a:cubicBezTo>
                    <a:pt x="2525" y="7173"/>
                    <a:pt x="3358" y="7447"/>
                    <a:pt x="4186" y="7447"/>
                  </a:cubicBezTo>
                  <a:cubicBezTo>
                    <a:pt x="5264" y="7447"/>
                    <a:pt x="6334" y="6981"/>
                    <a:pt x="7072" y="6080"/>
                  </a:cubicBezTo>
                  <a:cubicBezTo>
                    <a:pt x="8370" y="4481"/>
                    <a:pt x="8136" y="2140"/>
                    <a:pt x="6544" y="842"/>
                  </a:cubicBezTo>
                  <a:cubicBezTo>
                    <a:pt x="5850" y="275"/>
                    <a:pt x="5016" y="0"/>
                    <a:pt x="4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83754" y="1633831"/>
              <a:ext cx="340597" cy="226661"/>
            </a:xfrm>
            <a:custGeom>
              <a:avLst/>
              <a:gdLst/>
              <a:ahLst/>
              <a:cxnLst/>
              <a:rect l="l" t="t" r="r" b="b"/>
              <a:pathLst>
                <a:path w="20803" h="13844" extrusionOk="0">
                  <a:moveTo>
                    <a:pt x="362" y="0"/>
                  </a:moveTo>
                  <a:lnTo>
                    <a:pt x="1" y="549"/>
                  </a:lnTo>
                  <a:lnTo>
                    <a:pt x="20441" y="13843"/>
                  </a:lnTo>
                  <a:lnTo>
                    <a:pt x="20802" y="1329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669438" y="1821466"/>
              <a:ext cx="100789" cy="89656"/>
            </a:xfrm>
            <a:custGeom>
              <a:avLst/>
              <a:gdLst/>
              <a:ahLst/>
              <a:cxnLst/>
              <a:rect l="l" t="t" r="r" b="b"/>
              <a:pathLst>
                <a:path w="6156" h="5476" extrusionOk="0">
                  <a:moveTo>
                    <a:pt x="3086" y="1"/>
                  </a:moveTo>
                  <a:cubicBezTo>
                    <a:pt x="2290" y="1"/>
                    <a:pt x="1500" y="346"/>
                    <a:pt x="957" y="1011"/>
                  </a:cubicBezTo>
                  <a:cubicBezTo>
                    <a:pt x="0" y="2181"/>
                    <a:pt x="174" y="3901"/>
                    <a:pt x="1345" y="4858"/>
                  </a:cubicBezTo>
                  <a:cubicBezTo>
                    <a:pt x="1853" y="5273"/>
                    <a:pt x="2467" y="5475"/>
                    <a:pt x="3076" y="5475"/>
                  </a:cubicBezTo>
                  <a:cubicBezTo>
                    <a:pt x="3870" y="5475"/>
                    <a:pt x="4657" y="5132"/>
                    <a:pt x="5199" y="4470"/>
                  </a:cubicBezTo>
                  <a:cubicBezTo>
                    <a:pt x="6156" y="3299"/>
                    <a:pt x="5982" y="1573"/>
                    <a:pt x="4811" y="616"/>
                  </a:cubicBezTo>
                  <a:cubicBezTo>
                    <a:pt x="4304" y="202"/>
                    <a:pt x="3693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659566" y="1880616"/>
              <a:ext cx="57320" cy="177462"/>
            </a:xfrm>
            <a:custGeom>
              <a:avLst/>
              <a:gdLst/>
              <a:ahLst/>
              <a:cxnLst/>
              <a:rect l="l" t="t" r="r" b="b"/>
              <a:pathLst>
                <a:path w="3501" h="10839" extrusionOk="0">
                  <a:moveTo>
                    <a:pt x="2865" y="0"/>
                  </a:moveTo>
                  <a:lnTo>
                    <a:pt x="1" y="10665"/>
                  </a:lnTo>
                  <a:lnTo>
                    <a:pt x="637" y="10839"/>
                  </a:lnTo>
                  <a:lnTo>
                    <a:pt x="3500" y="167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352976" y="2128596"/>
              <a:ext cx="131144" cy="136072"/>
            </a:xfrm>
            <a:custGeom>
              <a:avLst/>
              <a:gdLst/>
              <a:ahLst/>
              <a:cxnLst/>
              <a:rect l="l" t="t" r="r" b="b"/>
              <a:pathLst>
                <a:path w="8010" h="8311" extrusionOk="0">
                  <a:moveTo>
                    <a:pt x="469" y="1"/>
                  </a:moveTo>
                  <a:lnTo>
                    <a:pt x="1" y="456"/>
                  </a:lnTo>
                  <a:lnTo>
                    <a:pt x="7541" y="8310"/>
                  </a:lnTo>
                  <a:lnTo>
                    <a:pt x="8010" y="7856"/>
                  </a:lnTo>
                  <a:lnTo>
                    <a:pt x="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618833" y="2023851"/>
              <a:ext cx="83369" cy="74102"/>
            </a:xfrm>
            <a:custGeom>
              <a:avLst/>
              <a:gdLst/>
              <a:ahLst/>
              <a:cxnLst/>
              <a:rect l="l" t="t" r="r" b="b"/>
              <a:pathLst>
                <a:path w="5092" h="4526" extrusionOk="0">
                  <a:moveTo>
                    <a:pt x="2546" y="0"/>
                  </a:moveTo>
                  <a:cubicBezTo>
                    <a:pt x="1891" y="0"/>
                    <a:pt x="1240" y="284"/>
                    <a:pt x="790" y="832"/>
                  </a:cubicBezTo>
                  <a:cubicBezTo>
                    <a:pt x="0" y="1802"/>
                    <a:pt x="147" y="3227"/>
                    <a:pt x="1117" y="4017"/>
                  </a:cubicBezTo>
                  <a:cubicBezTo>
                    <a:pt x="1535" y="4359"/>
                    <a:pt x="2039" y="4525"/>
                    <a:pt x="2542" y="4525"/>
                  </a:cubicBezTo>
                  <a:cubicBezTo>
                    <a:pt x="3198" y="4525"/>
                    <a:pt x="3851" y="4242"/>
                    <a:pt x="4302" y="3696"/>
                  </a:cubicBezTo>
                  <a:cubicBezTo>
                    <a:pt x="5092" y="2726"/>
                    <a:pt x="4944" y="1301"/>
                    <a:pt x="3974" y="511"/>
                  </a:cubicBezTo>
                  <a:cubicBezTo>
                    <a:pt x="3556" y="168"/>
                    <a:pt x="3050" y="0"/>
                    <a:pt x="2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37764" y="2226662"/>
              <a:ext cx="115590" cy="102819"/>
            </a:xfrm>
            <a:custGeom>
              <a:avLst/>
              <a:gdLst/>
              <a:ahLst/>
              <a:cxnLst/>
              <a:rect l="l" t="t" r="r" b="b"/>
              <a:pathLst>
                <a:path w="7060" h="6280" extrusionOk="0">
                  <a:moveTo>
                    <a:pt x="3535" y="0"/>
                  </a:moveTo>
                  <a:cubicBezTo>
                    <a:pt x="2623" y="0"/>
                    <a:pt x="1719" y="395"/>
                    <a:pt x="1098" y="1156"/>
                  </a:cubicBezTo>
                  <a:cubicBezTo>
                    <a:pt x="0" y="2494"/>
                    <a:pt x="201" y="4475"/>
                    <a:pt x="1546" y="5572"/>
                  </a:cubicBezTo>
                  <a:cubicBezTo>
                    <a:pt x="2129" y="6048"/>
                    <a:pt x="2831" y="6280"/>
                    <a:pt x="3528" y="6280"/>
                  </a:cubicBezTo>
                  <a:cubicBezTo>
                    <a:pt x="4438" y="6280"/>
                    <a:pt x="5341" y="5885"/>
                    <a:pt x="5962" y="5124"/>
                  </a:cubicBezTo>
                  <a:cubicBezTo>
                    <a:pt x="7059" y="3779"/>
                    <a:pt x="6858" y="1805"/>
                    <a:pt x="5520" y="708"/>
                  </a:cubicBezTo>
                  <a:cubicBezTo>
                    <a:pt x="4937" y="232"/>
                    <a:pt x="4234" y="0"/>
                    <a:pt x="3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13766" y="1585175"/>
              <a:ext cx="141115" cy="125561"/>
            </a:xfrm>
            <a:custGeom>
              <a:avLst/>
              <a:gdLst/>
              <a:ahLst/>
              <a:cxnLst/>
              <a:rect l="l" t="t" r="r" b="b"/>
              <a:pathLst>
                <a:path w="8619" h="7669" extrusionOk="0">
                  <a:moveTo>
                    <a:pt x="4309" y="0"/>
                  </a:moveTo>
                  <a:cubicBezTo>
                    <a:pt x="3198" y="0"/>
                    <a:pt x="2096" y="482"/>
                    <a:pt x="1339" y="1413"/>
                  </a:cubicBezTo>
                  <a:cubicBezTo>
                    <a:pt x="1" y="3053"/>
                    <a:pt x="242" y="5468"/>
                    <a:pt x="1887" y="6806"/>
                  </a:cubicBezTo>
                  <a:cubicBezTo>
                    <a:pt x="2598" y="7386"/>
                    <a:pt x="3454" y="7668"/>
                    <a:pt x="4305" y="7668"/>
                  </a:cubicBezTo>
                  <a:cubicBezTo>
                    <a:pt x="5418" y="7668"/>
                    <a:pt x="6522" y="7186"/>
                    <a:pt x="7280" y="6257"/>
                  </a:cubicBezTo>
                  <a:cubicBezTo>
                    <a:pt x="8618" y="4618"/>
                    <a:pt x="8371" y="2203"/>
                    <a:pt x="6731" y="865"/>
                  </a:cubicBezTo>
                  <a:cubicBezTo>
                    <a:pt x="6020" y="284"/>
                    <a:pt x="5162" y="0"/>
                    <a:pt x="4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374226" y="1804554"/>
              <a:ext cx="146812" cy="52850"/>
            </a:xfrm>
            <a:custGeom>
              <a:avLst/>
              <a:gdLst/>
              <a:ahLst/>
              <a:cxnLst/>
              <a:rect l="l" t="t" r="r" b="b"/>
              <a:pathLst>
                <a:path w="8967" h="3228" extrusionOk="0">
                  <a:moveTo>
                    <a:pt x="4432" y="0"/>
                  </a:moveTo>
                  <a:cubicBezTo>
                    <a:pt x="2618" y="0"/>
                    <a:pt x="814" y="1107"/>
                    <a:pt x="1" y="2733"/>
                  </a:cubicBezTo>
                  <a:lnTo>
                    <a:pt x="396" y="2927"/>
                  </a:lnTo>
                  <a:cubicBezTo>
                    <a:pt x="1128" y="1448"/>
                    <a:pt x="2766" y="441"/>
                    <a:pt x="4419" y="441"/>
                  </a:cubicBezTo>
                  <a:cubicBezTo>
                    <a:pt x="4472" y="441"/>
                    <a:pt x="4525" y="442"/>
                    <a:pt x="4577" y="444"/>
                  </a:cubicBezTo>
                  <a:cubicBezTo>
                    <a:pt x="6277" y="505"/>
                    <a:pt x="7916" y="1655"/>
                    <a:pt x="8565" y="3228"/>
                  </a:cubicBezTo>
                  <a:lnTo>
                    <a:pt x="8966" y="3067"/>
                  </a:lnTo>
                  <a:cubicBezTo>
                    <a:pt x="8264" y="1334"/>
                    <a:pt x="6464" y="77"/>
                    <a:pt x="4591" y="3"/>
                  </a:cubicBezTo>
                  <a:cubicBezTo>
                    <a:pt x="4538" y="1"/>
                    <a:pt x="4485" y="0"/>
                    <a:pt x="4432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06241" y="1840981"/>
              <a:ext cx="38017" cy="15325"/>
            </a:xfrm>
            <a:custGeom>
              <a:avLst/>
              <a:gdLst/>
              <a:ahLst/>
              <a:cxnLst/>
              <a:rect l="l" t="t" r="r" b="b"/>
              <a:pathLst>
                <a:path w="2322" h="936" extrusionOk="0">
                  <a:moveTo>
                    <a:pt x="863" y="1"/>
                  </a:moveTo>
                  <a:cubicBezTo>
                    <a:pt x="566" y="1"/>
                    <a:pt x="269" y="68"/>
                    <a:pt x="0" y="207"/>
                  </a:cubicBezTo>
                  <a:lnTo>
                    <a:pt x="208" y="595"/>
                  </a:lnTo>
                  <a:cubicBezTo>
                    <a:pt x="409" y="489"/>
                    <a:pt x="635" y="439"/>
                    <a:pt x="863" y="439"/>
                  </a:cubicBezTo>
                  <a:cubicBezTo>
                    <a:pt x="1286" y="439"/>
                    <a:pt x="1713" y="614"/>
                    <a:pt x="1987" y="936"/>
                  </a:cubicBezTo>
                  <a:lnTo>
                    <a:pt x="2322" y="648"/>
                  </a:lnTo>
                  <a:cubicBezTo>
                    <a:pt x="1958" y="228"/>
                    <a:pt x="1411" y="1"/>
                    <a:pt x="863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61194" y="1599255"/>
              <a:ext cx="69796" cy="37657"/>
            </a:xfrm>
            <a:custGeom>
              <a:avLst/>
              <a:gdLst/>
              <a:ahLst/>
              <a:cxnLst/>
              <a:rect l="l" t="t" r="r" b="b"/>
              <a:pathLst>
                <a:path w="4263" h="2300" extrusionOk="0">
                  <a:moveTo>
                    <a:pt x="990" y="0"/>
                  </a:moveTo>
                  <a:cubicBezTo>
                    <a:pt x="655" y="0"/>
                    <a:pt x="321" y="51"/>
                    <a:pt x="1" y="159"/>
                  </a:cubicBezTo>
                  <a:lnTo>
                    <a:pt x="141" y="573"/>
                  </a:lnTo>
                  <a:cubicBezTo>
                    <a:pt x="421" y="480"/>
                    <a:pt x="712" y="436"/>
                    <a:pt x="1004" y="436"/>
                  </a:cubicBezTo>
                  <a:cubicBezTo>
                    <a:pt x="2201" y="436"/>
                    <a:pt x="3408" y="1176"/>
                    <a:pt x="3855" y="2300"/>
                  </a:cubicBezTo>
                  <a:lnTo>
                    <a:pt x="4263" y="2139"/>
                  </a:lnTo>
                  <a:cubicBezTo>
                    <a:pt x="3752" y="853"/>
                    <a:pt x="2363" y="0"/>
                    <a:pt x="99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664837" y="2057724"/>
              <a:ext cx="16438" cy="25214"/>
            </a:xfrm>
            <a:custGeom>
              <a:avLst/>
              <a:gdLst/>
              <a:ahLst/>
              <a:cxnLst/>
              <a:rect l="l" t="t" r="r" b="b"/>
              <a:pathLst>
                <a:path w="1004" h="1540" extrusionOk="0">
                  <a:moveTo>
                    <a:pt x="569" y="1"/>
                  </a:moveTo>
                  <a:cubicBezTo>
                    <a:pt x="522" y="463"/>
                    <a:pt x="321" y="897"/>
                    <a:pt x="0" y="1232"/>
                  </a:cubicBezTo>
                  <a:lnTo>
                    <a:pt x="315" y="1540"/>
                  </a:lnTo>
                  <a:cubicBezTo>
                    <a:pt x="703" y="1132"/>
                    <a:pt x="950" y="603"/>
                    <a:pt x="1004" y="41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495375" y="2244654"/>
              <a:ext cx="34202" cy="24395"/>
            </a:xfrm>
            <a:custGeom>
              <a:avLst/>
              <a:gdLst/>
              <a:ahLst/>
              <a:cxnLst/>
              <a:rect l="l" t="t" r="r" b="b"/>
              <a:pathLst>
                <a:path w="2089" h="1490" extrusionOk="0">
                  <a:moveTo>
                    <a:pt x="280" y="0"/>
                  </a:moveTo>
                  <a:cubicBezTo>
                    <a:pt x="187" y="0"/>
                    <a:pt x="93" y="8"/>
                    <a:pt x="1" y="24"/>
                  </a:cubicBezTo>
                  <a:lnTo>
                    <a:pt x="74" y="459"/>
                  </a:lnTo>
                  <a:cubicBezTo>
                    <a:pt x="141" y="448"/>
                    <a:pt x="209" y="442"/>
                    <a:pt x="276" y="442"/>
                  </a:cubicBezTo>
                  <a:cubicBezTo>
                    <a:pt x="893" y="442"/>
                    <a:pt x="1516" y="892"/>
                    <a:pt x="1667" y="1489"/>
                  </a:cubicBezTo>
                  <a:lnTo>
                    <a:pt x="2088" y="1382"/>
                  </a:lnTo>
                  <a:cubicBezTo>
                    <a:pt x="1884" y="583"/>
                    <a:pt x="1093" y="0"/>
                    <a:pt x="280" y="0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03141" y="2100470"/>
              <a:ext cx="54029" cy="63525"/>
            </a:xfrm>
            <a:custGeom>
              <a:avLst/>
              <a:gdLst/>
              <a:ahLst/>
              <a:cxnLst/>
              <a:rect l="l" t="t" r="r" b="b"/>
              <a:pathLst>
                <a:path w="3300" h="3880" extrusionOk="0">
                  <a:moveTo>
                    <a:pt x="2855" y="1"/>
                  </a:moveTo>
                  <a:cubicBezTo>
                    <a:pt x="2017" y="1"/>
                    <a:pt x="1183" y="406"/>
                    <a:pt x="683" y="1076"/>
                  </a:cubicBezTo>
                  <a:cubicBezTo>
                    <a:pt x="94" y="1873"/>
                    <a:pt x="1" y="2997"/>
                    <a:pt x="449" y="3880"/>
                  </a:cubicBezTo>
                  <a:lnTo>
                    <a:pt x="837" y="3679"/>
                  </a:lnTo>
                  <a:cubicBezTo>
                    <a:pt x="469" y="2943"/>
                    <a:pt x="543" y="2006"/>
                    <a:pt x="1038" y="1337"/>
                  </a:cubicBezTo>
                  <a:cubicBezTo>
                    <a:pt x="1460" y="773"/>
                    <a:pt x="2159" y="437"/>
                    <a:pt x="2857" y="437"/>
                  </a:cubicBezTo>
                  <a:cubicBezTo>
                    <a:pt x="2978" y="437"/>
                    <a:pt x="3099" y="447"/>
                    <a:pt x="3219" y="468"/>
                  </a:cubicBezTo>
                  <a:lnTo>
                    <a:pt x="3299" y="39"/>
                  </a:lnTo>
                  <a:cubicBezTo>
                    <a:pt x="3152" y="13"/>
                    <a:pt x="3004" y="1"/>
                    <a:pt x="2855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49463" y="1886739"/>
              <a:ext cx="60267" cy="91047"/>
            </a:xfrm>
            <a:custGeom>
              <a:avLst/>
              <a:gdLst/>
              <a:ahLst/>
              <a:cxnLst/>
              <a:rect l="l" t="t" r="r" b="b"/>
              <a:pathLst>
                <a:path w="3681" h="5561" extrusionOk="0">
                  <a:moveTo>
                    <a:pt x="34" y="1"/>
                  </a:moveTo>
                  <a:cubicBezTo>
                    <a:pt x="22" y="1"/>
                    <a:pt x="11" y="1"/>
                    <a:pt x="0" y="1"/>
                  </a:cubicBezTo>
                  <a:lnTo>
                    <a:pt x="7" y="442"/>
                  </a:lnTo>
                  <a:cubicBezTo>
                    <a:pt x="17" y="442"/>
                    <a:pt x="28" y="442"/>
                    <a:pt x="39" y="442"/>
                  </a:cubicBezTo>
                  <a:cubicBezTo>
                    <a:pt x="1139" y="442"/>
                    <a:pt x="2240" y="1128"/>
                    <a:pt x="2723" y="2115"/>
                  </a:cubicBezTo>
                  <a:cubicBezTo>
                    <a:pt x="3212" y="3119"/>
                    <a:pt x="3064" y="4423"/>
                    <a:pt x="2369" y="5286"/>
                  </a:cubicBezTo>
                  <a:lnTo>
                    <a:pt x="2710" y="5561"/>
                  </a:lnTo>
                  <a:cubicBezTo>
                    <a:pt x="3519" y="4550"/>
                    <a:pt x="3680" y="3092"/>
                    <a:pt x="3118" y="1928"/>
                  </a:cubicBezTo>
                  <a:cubicBezTo>
                    <a:pt x="2554" y="767"/>
                    <a:pt x="1320" y="1"/>
                    <a:pt x="34" y="1"/>
                  </a:cubicBezTo>
                  <a:close/>
                </a:path>
              </a:pathLst>
            </a:custGeom>
            <a:solidFill>
              <a:srgbClr val="F9F6F4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24"/>
          <p:cNvGrpSpPr/>
          <p:nvPr/>
        </p:nvGrpSpPr>
        <p:grpSpPr>
          <a:xfrm flipH="1">
            <a:off x="4690594" y="4663396"/>
            <a:ext cx="883867" cy="744866"/>
            <a:chOff x="484625" y="768825"/>
            <a:chExt cx="564591" cy="475801"/>
          </a:xfrm>
        </p:grpSpPr>
        <p:sp>
          <p:nvSpPr>
            <p:cNvPr id="1640" name="Google Shape;1640;p24"/>
            <p:cNvSpPr/>
            <p:nvPr/>
          </p:nvSpPr>
          <p:spPr>
            <a:xfrm>
              <a:off x="669082" y="945440"/>
              <a:ext cx="206656" cy="202916"/>
            </a:xfrm>
            <a:custGeom>
              <a:avLst/>
              <a:gdLst/>
              <a:ahLst/>
              <a:cxnLst/>
              <a:rect l="l" t="t" r="r" b="b"/>
              <a:pathLst>
                <a:path w="1713" h="1682" extrusionOk="0">
                  <a:moveTo>
                    <a:pt x="845" y="197"/>
                  </a:moveTo>
                  <a:cubicBezTo>
                    <a:pt x="1005" y="197"/>
                    <a:pt x="1142" y="243"/>
                    <a:pt x="1256" y="334"/>
                  </a:cubicBezTo>
                  <a:cubicBezTo>
                    <a:pt x="1393" y="426"/>
                    <a:pt x="1484" y="585"/>
                    <a:pt x="1507" y="768"/>
                  </a:cubicBezTo>
                  <a:cubicBezTo>
                    <a:pt x="1530" y="928"/>
                    <a:pt x="1462" y="1110"/>
                    <a:pt x="1370" y="1247"/>
                  </a:cubicBezTo>
                  <a:cubicBezTo>
                    <a:pt x="1256" y="1384"/>
                    <a:pt x="1096" y="1453"/>
                    <a:pt x="937" y="1476"/>
                  </a:cubicBezTo>
                  <a:cubicBezTo>
                    <a:pt x="908" y="1479"/>
                    <a:pt x="879" y="1481"/>
                    <a:pt x="851" y="1481"/>
                  </a:cubicBezTo>
                  <a:cubicBezTo>
                    <a:pt x="523" y="1481"/>
                    <a:pt x="248" y="1243"/>
                    <a:pt x="206" y="928"/>
                  </a:cubicBezTo>
                  <a:cubicBezTo>
                    <a:pt x="183" y="745"/>
                    <a:pt x="229" y="585"/>
                    <a:pt x="343" y="448"/>
                  </a:cubicBezTo>
                  <a:cubicBezTo>
                    <a:pt x="457" y="312"/>
                    <a:pt x="594" y="220"/>
                    <a:pt x="777" y="197"/>
                  </a:cubicBezTo>
                  <a:close/>
                  <a:moveTo>
                    <a:pt x="894" y="1"/>
                  </a:moveTo>
                  <a:cubicBezTo>
                    <a:pt x="848" y="1"/>
                    <a:pt x="802" y="5"/>
                    <a:pt x="754" y="15"/>
                  </a:cubicBezTo>
                  <a:cubicBezTo>
                    <a:pt x="526" y="38"/>
                    <a:pt x="320" y="152"/>
                    <a:pt x="183" y="334"/>
                  </a:cubicBezTo>
                  <a:cubicBezTo>
                    <a:pt x="46" y="494"/>
                    <a:pt x="1" y="722"/>
                    <a:pt x="24" y="951"/>
                  </a:cubicBezTo>
                  <a:cubicBezTo>
                    <a:pt x="69" y="1361"/>
                    <a:pt x="435" y="1681"/>
                    <a:pt x="845" y="1681"/>
                  </a:cubicBezTo>
                  <a:lnTo>
                    <a:pt x="959" y="1681"/>
                  </a:lnTo>
                  <a:cubicBezTo>
                    <a:pt x="1188" y="1635"/>
                    <a:pt x="1370" y="1521"/>
                    <a:pt x="1507" y="1361"/>
                  </a:cubicBezTo>
                  <a:cubicBezTo>
                    <a:pt x="1644" y="1179"/>
                    <a:pt x="1713" y="951"/>
                    <a:pt x="1690" y="745"/>
                  </a:cubicBezTo>
                  <a:cubicBezTo>
                    <a:pt x="1667" y="517"/>
                    <a:pt x="1553" y="312"/>
                    <a:pt x="1370" y="175"/>
                  </a:cubicBezTo>
                  <a:cubicBezTo>
                    <a:pt x="1226" y="66"/>
                    <a:pt x="1067" y="1"/>
                    <a:pt x="8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536982" y="864612"/>
              <a:ext cx="168052" cy="140546"/>
            </a:xfrm>
            <a:custGeom>
              <a:avLst/>
              <a:gdLst/>
              <a:ahLst/>
              <a:cxnLst/>
              <a:rect l="l" t="t" r="r" b="b"/>
              <a:pathLst>
                <a:path w="1393" h="1165" extrusionOk="0">
                  <a:moveTo>
                    <a:pt x="137" y="0"/>
                  </a:moveTo>
                  <a:lnTo>
                    <a:pt x="0" y="137"/>
                  </a:lnTo>
                  <a:lnTo>
                    <a:pt x="1278" y="1164"/>
                  </a:lnTo>
                  <a:lnTo>
                    <a:pt x="1393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484625" y="812255"/>
              <a:ext cx="88188" cy="85413"/>
            </a:xfrm>
            <a:custGeom>
              <a:avLst/>
              <a:gdLst/>
              <a:ahLst/>
              <a:cxnLst/>
              <a:rect l="l" t="t" r="r" b="b"/>
              <a:pathLst>
                <a:path w="731" h="708" extrusionOk="0">
                  <a:moveTo>
                    <a:pt x="366" y="183"/>
                  </a:moveTo>
                  <a:cubicBezTo>
                    <a:pt x="389" y="183"/>
                    <a:pt x="434" y="206"/>
                    <a:pt x="457" y="229"/>
                  </a:cubicBezTo>
                  <a:cubicBezTo>
                    <a:pt x="503" y="251"/>
                    <a:pt x="526" y="297"/>
                    <a:pt x="526" y="343"/>
                  </a:cubicBezTo>
                  <a:cubicBezTo>
                    <a:pt x="548" y="434"/>
                    <a:pt x="480" y="502"/>
                    <a:pt x="389" y="525"/>
                  </a:cubicBezTo>
                  <a:cubicBezTo>
                    <a:pt x="297" y="525"/>
                    <a:pt x="206" y="480"/>
                    <a:pt x="183" y="388"/>
                  </a:cubicBezTo>
                  <a:cubicBezTo>
                    <a:pt x="183" y="343"/>
                    <a:pt x="206" y="297"/>
                    <a:pt x="229" y="251"/>
                  </a:cubicBezTo>
                  <a:cubicBezTo>
                    <a:pt x="252" y="229"/>
                    <a:pt x="297" y="206"/>
                    <a:pt x="343" y="183"/>
                  </a:cubicBezTo>
                  <a:close/>
                  <a:moveTo>
                    <a:pt x="320" y="0"/>
                  </a:moveTo>
                  <a:cubicBezTo>
                    <a:pt x="229" y="23"/>
                    <a:pt x="137" y="69"/>
                    <a:pt x="69" y="137"/>
                  </a:cubicBezTo>
                  <a:cubicBezTo>
                    <a:pt x="23" y="206"/>
                    <a:pt x="1" y="297"/>
                    <a:pt x="1" y="411"/>
                  </a:cubicBezTo>
                  <a:cubicBezTo>
                    <a:pt x="23" y="571"/>
                    <a:pt x="183" y="708"/>
                    <a:pt x="366" y="708"/>
                  </a:cubicBezTo>
                  <a:lnTo>
                    <a:pt x="411" y="708"/>
                  </a:lnTo>
                  <a:cubicBezTo>
                    <a:pt x="594" y="685"/>
                    <a:pt x="731" y="502"/>
                    <a:pt x="708" y="320"/>
                  </a:cubicBezTo>
                  <a:cubicBezTo>
                    <a:pt x="708" y="229"/>
                    <a:pt x="662" y="137"/>
                    <a:pt x="571" y="69"/>
                  </a:cubicBezTo>
                  <a:cubicBezTo>
                    <a:pt x="503" y="23"/>
                    <a:pt x="41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42561" y="1087553"/>
              <a:ext cx="140546" cy="93737"/>
            </a:xfrm>
            <a:custGeom>
              <a:avLst/>
              <a:gdLst/>
              <a:ahLst/>
              <a:cxnLst/>
              <a:rect l="l" t="t" r="r" b="b"/>
              <a:pathLst>
                <a:path w="1165" h="777" extrusionOk="0">
                  <a:moveTo>
                    <a:pt x="92" y="1"/>
                  </a:moveTo>
                  <a:lnTo>
                    <a:pt x="1" y="183"/>
                  </a:lnTo>
                  <a:lnTo>
                    <a:pt x="1074" y="777"/>
                  </a:lnTo>
                  <a:lnTo>
                    <a:pt x="1165" y="61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958254" y="1144374"/>
              <a:ext cx="71660" cy="67317"/>
            </a:xfrm>
            <a:custGeom>
              <a:avLst/>
              <a:gdLst/>
              <a:ahLst/>
              <a:cxnLst/>
              <a:rect l="l" t="t" r="r" b="b"/>
              <a:pathLst>
                <a:path w="594" h="558" extrusionOk="0">
                  <a:moveTo>
                    <a:pt x="274" y="192"/>
                  </a:moveTo>
                  <a:cubicBezTo>
                    <a:pt x="297" y="192"/>
                    <a:pt x="320" y="192"/>
                    <a:pt x="320" y="215"/>
                  </a:cubicBezTo>
                  <a:cubicBezTo>
                    <a:pt x="343" y="215"/>
                    <a:pt x="366" y="237"/>
                    <a:pt x="366" y="260"/>
                  </a:cubicBezTo>
                  <a:cubicBezTo>
                    <a:pt x="389" y="306"/>
                    <a:pt x="343" y="352"/>
                    <a:pt x="297" y="374"/>
                  </a:cubicBezTo>
                  <a:cubicBezTo>
                    <a:pt x="274" y="374"/>
                    <a:pt x="252" y="374"/>
                    <a:pt x="229" y="352"/>
                  </a:cubicBezTo>
                  <a:cubicBezTo>
                    <a:pt x="206" y="352"/>
                    <a:pt x="206" y="329"/>
                    <a:pt x="206" y="306"/>
                  </a:cubicBezTo>
                  <a:cubicBezTo>
                    <a:pt x="183" y="283"/>
                    <a:pt x="206" y="260"/>
                    <a:pt x="206" y="237"/>
                  </a:cubicBezTo>
                  <a:cubicBezTo>
                    <a:pt x="229" y="215"/>
                    <a:pt x="252" y="192"/>
                    <a:pt x="274" y="192"/>
                  </a:cubicBezTo>
                  <a:close/>
                  <a:moveTo>
                    <a:pt x="284" y="0"/>
                  </a:moveTo>
                  <a:cubicBezTo>
                    <a:pt x="265" y="0"/>
                    <a:pt x="247" y="3"/>
                    <a:pt x="229" y="9"/>
                  </a:cubicBezTo>
                  <a:cubicBezTo>
                    <a:pt x="160" y="32"/>
                    <a:pt x="92" y="78"/>
                    <a:pt x="46" y="123"/>
                  </a:cubicBezTo>
                  <a:cubicBezTo>
                    <a:pt x="0" y="192"/>
                    <a:pt x="0" y="260"/>
                    <a:pt x="23" y="352"/>
                  </a:cubicBezTo>
                  <a:cubicBezTo>
                    <a:pt x="23" y="420"/>
                    <a:pt x="69" y="466"/>
                    <a:pt x="137" y="511"/>
                  </a:cubicBezTo>
                  <a:cubicBezTo>
                    <a:pt x="183" y="534"/>
                    <a:pt x="229" y="557"/>
                    <a:pt x="274" y="557"/>
                  </a:cubicBezTo>
                  <a:lnTo>
                    <a:pt x="343" y="557"/>
                  </a:lnTo>
                  <a:cubicBezTo>
                    <a:pt x="503" y="511"/>
                    <a:pt x="594" y="374"/>
                    <a:pt x="548" y="215"/>
                  </a:cubicBezTo>
                  <a:cubicBezTo>
                    <a:pt x="548" y="146"/>
                    <a:pt x="503" y="78"/>
                    <a:pt x="434" y="55"/>
                  </a:cubicBezTo>
                  <a:cubicBezTo>
                    <a:pt x="384" y="21"/>
                    <a:pt x="334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616845" y="1104081"/>
              <a:ext cx="101941" cy="99287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731" y="1"/>
                  </a:moveTo>
                  <a:lnTo>
                    <a:pt x="0" y="686"/>
                  </a:lnTo>
                  <a:lnTo>
                    <a:pt x="114" y="823"/>
                  </a:lnTo>
                  <a:lnTo>
                    <a:pt x="845" y="13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572691" y="1171880"/>
              <a:ext cx="74556" cy="72746"/>
            </a:xfrm>
            <a:custGeom>
              <a:avLst/>
              <a:gdLst/>
              <a:ahLst/>
              <a:cxnLst/>
              <a:rect l="l" t="t" r="r" b="b"/>
              <a:pathLst>
                <a:path w="618" h="603" extrusionOk="0">
                  <a:moveTo>
                    <a:pt x="320" y="192"/>
                  </a:moveTo>
                  <a:cubicBezTo>
                    <a:pt x="389" y="192"/>
                    <a:pt x="435" y="261"/>
                    <a:pt x="412" y="306"/>
                  </a:cubicBezTo>
                  <a:cubicBezTo>
                    <a:pt x="412" y="329"/>
                    <a:pt x="412" y="375"/>
                    <a:pt x="389" y="375"/>
                  </a:cubicBezTo>
                  <a:cubicBezTo>
                    <a:pt x="366" y="397"/>
                    <a:pt x="320" y="397"/>
                    <a:pt x="298" y="397"/>
                  </a:cubicBezTo>
                  <a:cubicBezTo>
                    <a:pt x="252" y="397"/>
                    <a:pt x="206" y="352"/>
                    <a:pt x="206" y="283"/>
                  </a:cubicBezTo>
                  <a:cubicBezTo>
                    <a:pt x="206" y="261"/>
                    <a:pt x="229" y="238"/>
                    <a:pt x="252" y="215"/>
                  </a:cubicBezTo>
                  <a:cubicBezTo>
                    <a:pt x="275" y="192"/>
                    <a:pt x="298" y="192"/>
                    <a:pt x="320" y="192"/>
                  </a:cubicBezTo>
                  <a:close/>
                  <a:moveTo>
                    <a:pt x="289" y="1"/>
                  </a:moveTo>
                  <a:cubicBezTo>
                    <a:pt x="232" y="1"/>
                    <a:pt x="172" y="27"/>
                    <a:pt x="138" y="78"/>
                  </a:cubicBezTo>
                  <a:cubicBezTo>
                    <a:pt x="69" y="124"/>
                    <a:pt x="24" y="192"/>
                    <a:pt x="24" y="261"/>
                  </a:cubicBezTo>
                  <a:cubicBezTo>
                    <a:pt x="1" y="420"/>
                    <a:pt x="115" y="580"/>
                    <a:pt x="275" y="603"/>
                  </a:cubicBezTo>
                  <a:lnTo>
                    <a:pt x="320" y="603"/>
                  </a:lnTo>
                  <a:cubicBezTo>
                    <a:pt x="389" y="603"/>
                    <a:pt x="457" y="580"/>
                    <a:pt x="503" y="534"/>
                  </a:cubicBezTo>
                  <a:cubicBezTo>
                    <a:pt x="572" y="489"/>
                    <a:pt x="594" y="397"/>
                    <a:pt x="617" y="329"/>
                  </a:cubicBezTo>
                  <a:cubicBezTo>
                    <a:pt x="617" y="169"/>
                    <a:pt x="503" y="9"/>
                    <a:pt x="343" y="9"/>
                  </a:cubicBezTo>
                  <a:cubicBezTo>
                    <a:pt x="326" y="4"/>
                    <a:pt x="308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795753" y="809480"/>
              <a:ext cx="77210" cy="159848"/>
            </a:xfrm>
            <a:custGeom>
              <a:avLst/>
              <a:gdLst/>
              <a:ahLst/>
              <a:cxnLst/>
              <a:rect l="l" t="t" r="r" b="b"/>
              <a:pathLst>
                <a:path w="640" h="1325" extrusionOk="0">
                  <a:moveTo>
                    <a:pt x="457" y="1"/>
                  </a:moveTo>
                  <a:lnTo>
                    <a:pt x="1" y="1256"/>
                  </a:lnTo>
                  <a:lnTo>
                    <a:pt x="183" y="1324"/>
                  </a:lnTo>
                  <a:lnTo>
                    <a:pt x="640" y="69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37132" y="768825"/>
              <a:ext cx="68885" cy="62853"/>
            </a:xfrm>
            <a:custGeom>
              <a:avLst/>
              <a:gdLst/>
              <a:ahLst/>
              <a:cxnLst/>
              <a:rect l="l" t="t" r="r" b="b"/>
              <a:pathLst>
                <a:path w="571" h="521" extrusionOk="0">
                  <a:moveTo>
                    <a:pt x="274" y="201"/>
                  </a:moveTo>
                  <a:cubicBezTo>
                    <a:pt x="297" y="201"/>
                    <a:pt x="320" y="201"/>
                    <a:pt x="320" y="223"/>
                  </a:cubicBezTo>
                  <a:cubicBezTo>
                    <a:pt x="343" y="269"/>
                    <a:pt x="320" y="315"/>
                    <a:pt x="297" y="338"/>
                  </a:cubicBezTo>
                  <a:lnTo>
                    <a:pt x="228" y="338"/>
                  </a:lnTo>
                  <a:cubicBezTo>
                    <a:pt x="228" y="338"/>
                    <a:pt x="206" y="315"/>
                    <a:pt x="206" y="292"/>
                  </a:cubicBezTo>
                  <a:cubicBezTo>
                    <a:pt x="183" y="269"/>
                    <a:pt x="183" y="269"/>
                    <a:pt x="206" y="246"/>
                  </a:cubicBezTo>
                  <a:cubicBezTo>
                    <a:pt x="206" y="223"/>
                    <a:pt x="206" y="201"/>
                    <a:pt x="228" y="201"/>
                  </a:cubicBezTo>
                  <a:close/>
                  <a:moveTo>
                    <a:pt x="252" y="1"/>
                  </a:moveTo>
                  <a:cubicBezTo>
                    <a:pt x="220" y="1"/>
                    <a:pt x="188" y="7"/>
                    <a:pt x="160" y="18"/>
                  </a:cubicBezTo>
                  <a:cubicBezTo>
                    <a:pt x="91" y="64"/>
                    <a:pt x="46" y="109"/>
                    <a:pt x="23" y="178"/>
                  </a:cubicBezTo>
                  <a:cubicBezTo>
                    <a:pt x="0" y="246"/>
                    <a:pt x="0" y="315"/>
                    <a:pt x="23" y="383"/>
                  </a:cubicBezTo>
                  <a:cubicBezTo>
                    <a:pt x="46" y="429"/>
                    <a:pt x="114" y="474"/>
                    <a:pt x="183" y="520"/>
                  </a:cubicBezTo>
                  <a:lnTo>
                    <a:pt x="274" y="520"/>
                  </a:lnTo>
                  <a:cubicBezTo>
                    <a:pt x="297" y="520"/>
                    <a:pt x="343" y="520"/>
                    <a:pt x="365" y="497"/>
                  </a:cubicBezTo>
                  <a:cubicBezTo>
                    <a:pt x="502" y="452"/>
                    <a:pt x="571" y="292"/>
                    <a:pt x="502" y="155"/>
                  </a:cubicBezTo>
                  <a:cubicBezTo>
                    <a:pt x="451" y="52"/>
                    <a:pt x="348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53660" y="930602"/>
              <a:ext cx="151524" cy="96512"/>
            </a:xfrm>
            <a:custGeom>
              <a:avLst/>
              <a:gdLst/>
              <a:ahLst/>
              <a:cxnLst/>
              <a:rect l="l" t="t" r="r" b="b"/>
              <a:pathLst>
                <a:path w="1256" h="800" extrusionOk="0">
                  <a:moveTo>
                    <a:pt x="1164" y="1"/>
                  </a:moveTo>
                  <a:lnTo>
                    <a:pt x="0" y="617"/>
                  </a:lnTo>
                  <a:lnTo>
                    <a:pt x="91" y="800"/>
                  </a:lnTo>
                  <a:lnTo>
                    <a:pt x="1256" y="183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980330" y="904664"/>
              <a:ext cx="68885" cy="61888"/>
            </a:xfrm>
            <a:custGeom>
              <a:avLst/>
              <a:gdLst/>
              <a:ahLst/>
              <a:cxnLst/>
              <a:rect l="l" t="t" r="r" b="b"/>
              <a:pathLst>
                <a:path w="571" h="513" extrusionOk="0">
                  <a:moveTo>
                    <a:pt x="297" y="193"/>
                  </a:moveTo>
                  <a:cubicBezTo>
                    <a:pt x="342" y="216"/>
                    <a:pt x="365" y="239"/>
                    <a:pt x="342" y="284"/>
                  </a:cubicBezTo>
                  <a:cubicBezTo>
                    <a:pt x="342" y="318"/>
                    <a:pt x="318" y="339"/>
                    <a:pt x="296" y="339"/>
                  </a:cubicBezTo>
                  <a:cubicBezTo>
                    <a:pt x="288" y="339"/>
                    <a:pt x="280" y="336"/>
                    <a:pt x="274" y="330"/>
                  </a:cubicBezTo>
                  <a:cubicBezTo>
                    <a:pt x="228" y="330"/>
                    <a:pt x="206" y="284"/>
                    <a:pt x="206" y="239"/>
                  </a:cubicBezTo>
                  <a:cubicBezTo>
                    <a:pt x="228" y="216"/>
                    <a:pt x="228" y="216"/>
                    <a:pt x="251" y="193"/>
                  </a:cubicBezTo>
                  <a:close/>
                  <a:moveTo>
                    <a:pt x="305" y="1"/>
                  </a:moveTo>
                  <a:cubicBezTo>
                    <a:pt x="257" y="1"/>
                    <a:pt x="208" y="17"/>
                    <a:pt x="160" y="33"/>
                  </a:cubicBezTo>
                  <a:cubicBezTo>
                    <a:pt x="91" y="56"/>
                    <a:pt x="46" y="125"/>
                    <a:pt x="46" y="193"/>
                  </a:cubicBezTo>
                  <a:cubicBezTo>
                    <a:pt x="0" y="330"/>
                    <a:pt x="69" y="467"/>
                    <a:pt x="206" y="513"/>
                  </a:cubicBezTo>
                  <a:lnTo>
                    <a:pt x="274" y="513"/>
                  </a:lnTo>
                  <a:cubicBezTo>
                    <a:pt x="320" y="513"/>
                    <a:pt x="365" y="513"/>
                    <a:pt x="411" y="490"/>
                  </a:cubicBezTo>
                  <a:cubicBezTo>
                    <a:pt x="457" y="467"/>
                    <a:pt x="502" y="398"/>
                    <a:pt x="525" y="330"/>
                  </a:cubicBezTo>
                  <a:cubicBezTo>
                    <a:pt x="571" y="193"/>
                    <a:pt x="502" y="56"/>
                    <a:pt x="365" y="10"/>
                  </a:cubicBezTo>
                  <a:cubicBezTo>
                    <a:pt x="345" y="4"/>
                    <a:pt x="325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4"/>
          <p:cNvGrpSpPr/>
          <p:nvPr/>
        </p:nvGrpSpPr>
        <p:grpSpPr>
          <a:xfrm rot="-1356795" flipH="1">
            <a:off x="-4389" y="2615920"/>
            <a:ext cx="621032" cy="807634"/>
            <a:chOff x="3858200" y="2567325"/>
            <a:chExt cx="1036875" cy="1348425"/>
          </a:xfrm>
        </p:grpSpPr>
        <p:sp>
          <p:nvSpPr>
            <p:cNvPr id="1652" name="Google Shape;1652;p24"/>
            <p:cNvSpPr/>
            <p:nvPr/>
          </p:nvSpPr>
          <p:spPr>
            <a:xfrm>
              <a:off x="4875650" y="3313125"/>
              <a:ext cx="19425" cy="143825"/>
            </a:xfrm>
            <a:custGeom>
              <a:avLst/>
              <a:gdLst/>
              <a:ahLst/>
              <a:cxnLst/>
              <a:rect l="l" t="t" r="r" b="b"/>
              <a:pathLst>
                <a:path w="777" h="5753" extrusionOk="0">
                  <a:moveTo>
                    <a:pt x="388" y="1"/>
                  </a:moveTo>
                  <a:cubicBezTo>
                    <a:pt x="183" y="1"/>
                    <a:pt x="0" y="161"/>
                    <a:pt x="0" y="366"/>
                  </a:cubicBezTo>
                  <a:lnTo>
                    <a:pt x="0" y="5365"/>
                  </a:lnTo>
                  <a:cubicBezTo>
                    <a:pt x="0" y="5593"/>
                    <a:pt x="183" y="5753"/>
                    <a:pt x="388" y="5753"/>
                  </a:cubicBezTo>
                  <a:cubicBezTo>
                    <a:pt x="594" y="5753"/>
                    <a:pt x="776" y="5593"/>
                    <a:pt x="776" y="5365"/>
                  </a:cubicBezTo>
                  <a:lnTo>
                    <a:pt x="776" y="366"/>
                  </a:lnTo>
                  <a:cubicBezTo>
                    <a:pt x="776" y="161"/>
                    <a:pt x="594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4572650" y="2629675"/>
              <a:ext cx="322425" cy="618425"/>
            </a:xfrm>
            <a:custGeom>
              <a:avLst/>
              <a:gdLst/>
              <a:ahLst/>
              <a:cxnLst/>
              <a:rect l="l" t="t" r="r" b="b"/>
              <a:pathLst>
                <a:path w="12897" h="24737" extrusionOk="0">
                  <a:moveTo>
                    <a:pt x="449" y="0"/>
                  </a:moveTo>
                  <a:cubicBezTo>
                    <a:pt x="312" y="0"/>
                    <a:pt x="179" y="77"/>
                    <a:pt x="114" y="223"/>
                  </a:cubicBezTo>
                  <a:cubicBezTo>
                    <a:pt x="0" y="405"/>
                    <a:pt x="91" y="633"/>
                    <a:pt x="274" y="725"/>
                  </a:cubicBezTo>
                  <a:cubicBezTo>
                    <a:pt x="7578" y="4514"/>
                    <a:pt x="12120" y="12000"/>
                    <a:pt x="12120" y="20240"/>
                  </a:cubicBezTo>
                  <a:lnTo>
                    <a:pt x="12120" y="24372"/>
                  </a:lnTo>
                  <a:cubicBezTo>
                    <a:pt x="12120" y="24577"/>
                    <a:pt x="12303" y="24737"/>
                    <a:pt x="12508" y="24737"/>
                  </a:cubicBezTo>
                  <a:cubicBezTo>
                    <a:pt x="12714" y="24737"/>
                    <a:pt x="12896" y="24577"/>
                    <a:pt x="12896" y="24372"/>
                  </a:cubicBezTo>
                  <a:lnTo>
                    <a:pt x="12896" y="20240"/>
                  </a:lnTo>
                  <a:cubicBezTo>
                    <a:pt x="12896" y="11726"/>
                    <a:pt x="8194" y="3989"/>
                    <a:pt x="616" y="40"/>
                  </a:cubicBezTo>
                  <a:cubicBezTo>
                    <a:pt x="563" y="13"/>
                    <a:pt x="506" y="0"/>
                    <a:pt x="4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4097875" y="2567325"/>
              <a:ext cx="437700" cy="62800"/>
            </a:xfrm>
            <a:custGeom>
              <a:avLst/>
              <a:gdLst/>
              <a:ahLst/>
              <a:cxnLst/>
              <a:rect l="l" t="t" r="r" b="b"/>
              <a:pathLst>
                <a:path w="17508" h="2512" extrusionOk="0">
                  <a:moveTo>
                    <a:pt x="9130" y="0"/>
                  </a:moveTo>
                  <a:cubicBezTo>
                    <a:pt x="6072" y="0"/>
                    <a:pt x="3082" y="594"/>
                    <a:pt x="297" y="1781"/>
                  </a:cubicBezTo>
                  <a:cubicBezTo>
                    <a:pt x="92" y="1872"/>
                    <a:pt x="0" y="2077"/>
                    <a:pt x="92" y="2283"/>
                  </a:cubicBezTo>
                  <a:cubicBezTo>
                    <a:pt x="137" y="2420"/>
                    <a:pt x="297" y="2511"/>
                    <a:pt x="434" y="2511"/>
                  </a:cubicBezTo>
                  <a:cubicBezTo>
                    <a:pt x="480" y="2511"/>
                    <a:pt x="525" y="2511"/>
                    <a:pt x="594" y="2488"/>
                  </a:cubicBezTo>
                  <a:cubicBezTo>
                    <a:pt x="3287" y="1347"/>
                    <a:pt x="6163" y="754"/>
                    <a:pt x="9130" y="754"/>
                  </a:cubicBezTo>
                  <a:cubicBezTo>
                    <a:pt x="11824" y="754"/>
                    <a:pt x="14449" y="1233"/>
                    <a:pt x="16937" y="2192"/>
                  </a:cubicBezTo>
                  <a:cubicBezTo>
                    <a:pt x="16982" y="2207"/>
                    <a:pt x="17029" y="2214"/>
                    <a:pt x="17074" y="2214"/>
                  </a:cubicBezTo>
                  <a:cubicBezTo>
                    <a:pt x="17235" y="2214"/>
                    <a:pt x="17386" y="2123"/>
                    <a:pt x="17439" y="1963"/>
                  </a:cubicBezTo>
                  <a:cubicBezTo>
                    <a:pt x="17507" y="1758"/>
                    <a:pt x="17416" y="1552"/>
                    <a:pt x="17211" y="1461"/>
                  </a:cubicBezTo>
                  <a:cubicBezTo>
                    <a:pt x="14631" y="503"/>
                    <a:pt x="11915" y="0"/>
                    <a:pt x="913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3858200" y="2667750"/>
              <a:ext cx="936450" cy="1248000"/>
            </a:xfrm>
            <a:custGeom>
              <a:avLst/>
              <a:gdLst/>
              <a:ahLst/>
              <a:cxnLst/>
              <a:rect l="l" t="t" r="r" b="b"/>
              <a:pathLst>
                <a:path w="37458" h="49920" extrusionOk="0">
                  <a:moveTo>
                    <a:pt x="18717" y="1"/>
                  </a:moveTo>
                  <a:cubicBezTo>
                    <a:pt x="8400" y="1"/>
                    <a:pt x="1" y="8400"/>
                    <a:pt x="1" y="18717"/>
                  </a:cubicBezTo>
                  <a:lnTo>
                    <a:pt x="1" y="31180"/>
                  </a:lnTo>
                  <a:cubicBezTo>
                    <a:pt x="1" y="31408"/>
                    <a:pt x="183" y="31568"/>
                    <a:pt x="389" y="31568"/>
                  </a:cubicBezTo>
                  <a:cubicBezTo>
                    <a:pt x="594" y="31568"/>
                    <a:pt x="777" y="31408"/>
                    <a:pt x="777" y="31180"/>
                  </a:cubicBezTo>
                  <a:lnTo>
                    <a:pt x="777" y="18717"/>
                  </a:lnTo>
                  <a:cubicBezTo>
                    <a:pt x="777" y="8811"/>
                    <a:pt x="8834" y="754"/>
                    <a:pt x="18717" y="754"/>
                  </a:cubicBezTo>
                  <a:cubicBezTo>
                    <a:pt x="28624" y="754"/>
                    <a:pt x="36681" y="8811"/>
                    <a:pt x="36681" y="18717"/>
                  </a:cubicBezTo>
                  <a:lnTo>
                    <a:pt x="36681" y="31180"/>
                  </a:lnTo>
                  <a:cubicBezTo>
                    <a:pt x="36681" y="41086"/>
                    <a:pt x="28624" y="49143"/>
                    <a:pt x="18717" y="49143"/>
                  </a:cubicBezTo>
                  <a:cubicBezTo>
                    <a:pt x="18512" y="49143"/>
                    <a:pt x="18352" y="49326"/>
                    <a:pt x="18352" y="49531"/>
                  </a:cubicBezTo>
                  <a:cubicBezTo>
                    <a:pt x="18352" y="49737"/>
                    <a:pt x="18512" y="49919"/>
                    <a:pt x="18717" y="49919"/>
                  </a:cubicBezTo>
                  <a:cubicBezTo>
                    <a:pt x="29057" y="49919"/>
                    <a:pt x="37457" y="41520"/>
                    <a:pt x="37457" y="31180"/>
                  </a:cubicBezTo>
                  <a:lnTo>
                    <a:pt x="37457" y="18717"/>
                  </a:lnTo>
                  <a:cubicBezTo>
                    <a:pt x="37457" y="8400"/>
                    <a:pt x="29057" y="1"/>
                    <a:pt x="187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4184025" y="3229250"/>
              <a:ext cx="509600" cy="678500"/>
            </a:xfrm>
            <a:custGeom>
              <a:avLst/>
              <a:gdLst/>
              <a:ahLst/>
              <a:cxnLst/>
              <a:rect l="l" t="t" r="r" b="b"/>
              <a:pathLst>
                <a:path w="20384" h="27140" extrusionOk="0">
                  <a:moveTo>
                    <a:pt x="20019" y="1"/>
                  </a:moveTo>
                  <a:cubicBezTo>
                    <a:pt x="19791" y="1"/>
                    <a:pt x="19631" y="160"/>
                    <a:pt x="19631" y="389"/>
                  </a:cubicBezTo>
                  <a:lnTo>
                    <a:pt x="19631" y="8720"/>
                  </a:lnTo>
                  <a:cubicBezTo>
                    <a:pt x="19631" y="16412"/>
                    <a:pt x="13377" y="22666"/>
                    <a:pt x="5684" y="22666"/>
                  </a:cubicBezTo>
                  <a:cubicBezTo>
                    <a:pt x="4543" y="22666"/>
                    <a:pt x="3630" y="23351"/>
                    <a:pt x="3037" y="23876"/>
                  </a:cubicBezTo>
                  <a:lnTo>
                    <a:pt x="161" y="26478"/>
                  </a:lnTo>
                  <a:cubicBezTo>
                    <a:pt x="24" y="26615"/>
                    <a:pt x="1" y="26866"/>
                    <a:pt x="138" y="27026"/>
                  </a:cubicBezTo>
                  <a:cubicBezTo>
                    <a:pt x="206" y="27094"/>
                    <a:pt x="321" y="27140"/>
                    <a:pt x="435" y="27140"/>
                  </a:cubicBezTo>
                  <a:cubicBezTo>
                    <a:pt x="503" y="27140"/>
                    <a:pt x="617" y="27117"/>
                    <a:pt x="686" y="27049"/>
                  </a:cubicBezTo>
                  <a:lnTo>
                    <a:pt x="3562" y="24447"/>
                  </a:lnTo>
                  <a:cubicBezTo>
                    <a:pt x="4361" y="23739"/>
                    <a:pt x="5023" y="23419"/>
                    <a:pt x="5684" y="23419"/>
                  </a:cubicBezTo>
                  <a:cubicBezTo>
                    <a:pt x="13787" y="23419"/>
                    <a:pt x="20384" y="16823"/>
                    <a:pt x="20384" y="8720"/>
                  </a:cubicBezTo>
                  <a:lnTo>
                    <a:pt x="20384" y="389"/>
                  </a:lnTo>
                  <a:cubicBezTo>
                    <a:pt x="20384" y="160"/>
                    <a:pt x="20224" y="1"/>
                    <a:pt x="200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165200" y="2768150"/>
              <a:ext cx="528425" cy="383525"/>
            </a:xfrm>
            <a:custGeom>
              <a:avLst/>
              <a:gdLst/>
              <a:ahLst/>
              <a:cxnLst/>
              <a:rect l="l" t="t" r="r" b="b"/>
              <a:pathLst>
                <a:path w="21137" h="15341" extrusionOk="0">
                  <a:moveTo>
                    <a:pt x="6361" y="1"/>
                  </a:moveTo>
                  <a:cubicBezTo>
                    <a:pt x="6303" y="1"/>
                    <a:pt x="6245" y="1"/>
                    <a:pt x="6186" y="2"/>
                  </a:cubicBezTo>
                  <a:cubicBezTo>
                    <a:pt x="4132" y="48"/>
                    <a:pt x="2124" y="504"/>
                    <a:pt x="275" y="1371"/>
                  </a:cubicBezTo>
                  <a:cubicBezTo>
                    <a:pt x="69" y="1463"/>
                    <a:pt x="1" y="1691"/>
                    <a:pt x="92" y="1874"/>
                  </a:cubicBezTo>
                  <a:cubicBezTo>
                    <a:pt x="142" y="2007"/>
                    <a:pt x="278" y="2092"/>
                    <a:pt x="428" y="2092"/>
                  </a:cubicBezTo>
                  <a:cubicBezTo>
                    <a:pt x="482" y="2092"/>
                    <a:pt x="539" y="2081"/>
                    <a:pt x="594" y="2056"/>
                  </a:cubicBezTo>
                  <a:cubicBezTo>
                    <a:pt x="2352" y="1234"/>
                    <a:pt x="4246" y="801"/>
                    <a:pt x="6209" y="778"/>
                  </a:cubicBezTo>
                  <a:cubicBezTo>
                    <a:pt x="6295" y="776"/>
                    <a:pt x="6380" y="776"/>
                    <a:pt x="6465" y="776"/>
                  </a:cubicBezTo>
                  <a:cubicBezTo>
                    <a:pt x="10068" y="776"/>
                    <a:pt x="13461" y="2186"/>
                    <a:pt x="16093" y="4772"/>
                  </a:cubicBezTo>
                  <a:cubicBezTo>
                    <a:pt x="18809" y="7443"/>
                    <a:pt x="20384" y="11163"/>
                    <a:pt x="20384" y="14952"/>
                  </a:cubicBezTo>
                  <a:cubicBezTo>
                    <a:pt x="20384" y="15158"/>
                    <a:pt x="20544" y="15340"/>
                    <a:pt x="20772" y="15340"/>
                  </a:cubicBezTo>
                  <a:cubicBezTo>
                    <a:pt x="20977" y="15340"/>
                    <a:pt x="21137" y="15158"/>
                    <a:pt x="21137" y="14952"/>
                  </a:cubicBezTo>
                  <a:cubicBezTo>
                    <a:pt x="21137" y="10958"/>
                    <a:pt x="19494" y="7055"/>
                    <a:pt x="16618" y="4225"/>
                  </a:cubicBezTo>
                  <a:cubicBezTo>
                    <a:pt x="13830" y="1481"/>
                    <a:pt x="10200" y="1"/>
                    <a:pt x="63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3872475" y="2848100"/>
              <a:ext cx="239675" cy="770350"/>
            </a:xfrm>
            <a:custGeom>
              <a:avLst/>
              <a:gdLst/>
              <a:ahLst/>
              <a:cxnLst/>
              <a:rect l="l" t="t" r="r" b="b"/>
              <a:pathLst>
                <a:path w="9587" h="30814" extrusionOk="0">
                  <a:moveTo>
                    <a:pt x="9160" y="1"/>
                  </a:moveTo>
                  <a:cubicBezTo>
                    <a:pt x="9073" y="1"/>
                    <a:pt x="8983" y="30"/>
                    <a:pt x="8902" y="91"/>
                  </a:cubicBezTo>
                  <a:cubicBezTo>
                    <a:pt x="5456" y="2898"/>
                    <a:pt x="3470" y="7052"/>
                    <a:pt x="3470" y="11503"/>
                  </a:cubicBezTo>
                  <a:lnTo>
                    <a:pt x="3470" y="23966"/>
                  </a:lnTo>
                  <a:cubicBezTo>
                    <a:pt x="3470" y="25838"/>
                    <a:pt x="2739" y="27572"/>
                    <a:pt x="1416" y="28896"/>
                  </a:cubicBezTo>
                  <a:lnTo>
                    <a:pt x="160" y="30152"/>
                  </a:lnTo>
                  <a:cubicBezTo>
                    <a:pt x="0" y="30311"/>
                    <a:pt x="0" y="30540"/>
                    <a:pt x="160" y="30699"/>
                  </a:cubicBezTo>
                  <a:cubicBezTo>
                    <a:pt x="229" y="30768"/>
                    <a:pt x="320" y="30813"/>
                    <a:pt x="434" y="30813"/>
                  </a:cubicBezTo>
                  <a:cubicBezTo>
                    <a:pt x="525" y="30813"/>
                    <a:pt x="617" y="30768"/>
                    <a:pt x="708" y="30699"/>
                  </a:cubicBezTo>
                  <a:lnTo>
                    <a:pt x="1963" y="29444"/>
                  </a:lnTo>
                  <a:cubicBezTo>
                    <a:pt x="3424" y="27983"/>
                    <a:pt x="4223" y="26043"/>
                    <a:pt x="4223" y="23966"/>
                  </a:cubicBezTo>
                  <a:lnTo>
                    <a:pt x="4223" y="11503"/>
                  </a:lnTo>
                  <a:cubicBezTo>
                    <a:pt x="4223" y="7303"/>
                    <a:pt x="6095" y="3355"/>
                    <a:pt x="9382" y="684"/>
                  </a:cubicBezTo>
                  <a:cubicBezTo>
                    <a:pt x="9564" y="547"/>
                    <a:pt x="9587" y="319"/>
                    <a:pt x="9450" y="136"/>
                  </a:cubicBezTo>
                  <a:cubicBezTo>
                    <a:pt x="9374" y="47"/>
                    <a:pt x="9269" y="1"/>
                    <a:pt x="916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930675" y="2869050"/>
              <a:ext cx="662525" cy="997050"/>
            </a:xfrm>
            <a:custGeom>
              <a:avLst/>
              <a:gdLst/>
              <a:ahLst/>
              <a:cxnLst/>
              <a:rect l="l" t="t" r="r" b="b"/>
              <a:pathLst>
                <a:path w="26501" h="39882" extrusionOk="0">
                  <a:moveTo>
                    <a:pt x="15817" y="1"/>
                  </a:moveTo>
                  <a:cubicBezTo>
                    <a:pt x="13023" y="1"/>
                    <a:pt x="10396" y="1067"/>
                    <a:pt x="8400" y="3019"/>
                  </a:cubicBezTo>
                  <a:cubicBezTo>
                    <a:pt x="6300" y="5050"/>
                    <a:pt x="5159" y="7767"/>
                    <a:pt x="5159" y="10665"/>
                  </a:cubicBezTo>
                  <a:lnTo>
                    <a:pt x="5159" y="23128"/>
                  </a:lnTo>
                  <a:cubicBezTo>
                    <a:pt x="5159" y="26483"/>
                    <a:pt x="3858" y="29633"/>
                    <a:pt x="1484" y="32007"/>
                  </a:cubicBezTo>
                  <a:lnTo>
                    <a:pt x="160" y="33331"/>
                  </a:lnTo>
                  <a:cubicBezTo>
                    <a:pt x="1" y="33491"/>
                    <a:pt x="1" y="33719"/>
                    <a:pt x="160" y="33879"/>
                  </a:cubicBezTo>
                  <a:cubicBezTo>
                    <a:pt x="229" y="33947"/>
                    <a:pt x="326" y="33981"/>
                    <a:pt x="423" y="33981"/>
                  </a:cubicBezTo>
                  <a:cubicBezTo>
                    <a:pt x="520" y="33981"/>
                    <a:pt x="617" y="33947"/>
                    <a:pt x="685" y="33879"/>
                  </a:cubicBezTo>
                  <a:lnTo>
                    <a:pt x="2009" y="32532"/>
                  </a:lnTo>
                  <a:cubicBezTo>
                    <a:pt x="4543" y="30021"/>
                    <a:pt x="5912" y="26689"/>
                    <a:pt x="5912" y="23128"/>
                  </a:cubicBezTo>
                  <a:lnTo>
                    <a:pt x="5912" y="10665"/>
                  </a:lnTo>
                  <a:cubicBezTo>
                    <a:pt x="5912" y="7972"/>
                    <a:pt x="6985" y="5438"/>
                    <a:pt x="8925" y="3567"/>
                  </a:cubicBezTo>
                  <a:cubicBezTo>
                    <a:pt x="10802" y="1734"/>
                    <a:pt x="13255" y="756"/>
                    <a:pt x="15872" y="756"/>
                  </a:cubicBezTo>
                  <a:cubicBezTo>
                    <a:pt x="15961" y="756"/>
                    <a:pt x="16049" y="757"/>
                    <a:pt x="16138" y="759"/>
                  </a:cubicBezTo>
                  <a:cubicBezTo>
                    <a:pt x="21434" y="919"/>
                    <a:pt x="25748" y="5461"/>
                    <a:pt x="25748" y="10894"/>
                  </a:cubicBezTo>
                  <a:lnTo>
                    <a:pt x="25748" y="23128"/>
                  </a:lnTo>
                  <a:cubicBezTo>
                    <a:pt x="25748" y="28606"/>
                    <a:pt x="21297" y="33057"/>
                    <a:pt x="15818" y="33057"/>
                  </a:cubicBezTo>
                  <a:cubicBezTo>
                    <a:pt x="13696" y="33057"/>
                    <a:pt x="11687" y="33879"/>
                    <a:pt x="10181" y="35385"/>
                  </a:cubicBezTo>
                  <a:lnTo>
                    <a:pt x="6346" y="39243"/>
                  </a:lnTo>
                  <a:cubicBezTo>
                    <a:pt x="6186" y="39379"/>
                    <a:pt x="6186" y="39631"/>
                    <a:pt x="6346" y="39768"/>
                  </a:cubicBezTo>
                  <a:cubicBezTo>
                    <a:pt x="6414" y="39836"/>
                    <a:pt x="6506" y="39882"/>
                    <a:pt x="6620" y="39882"/>
                  </a:cubicBezTo>
                  <a:cubicBezTo>
                    <a:pt x="6711" y="39882"/>
                    <a:pt x="6803" y="39836"/>
                    <a:pt x="6871" y="39768"/>
                  </a:cubicBezTo>
                  <a:lnTo>
                    <a:pt x="10728" y="35933"/>
                  </a:lnTo>
                  <a:cubicBezTo>
                    <a:pt x="12098" y="34563"/>
                    <a:pt x="13901" y="33810"/>
                    <a:pt x="15818" y="33810"/>
                  </a:cubicBezTo>
                  <a:cubicBezTo>
                    <a:pt x="21707" y="33810"/>
                    <a:pt x="26501" y="29017"/>
                    <a:pt x="26501" y="23128"/>
                  </a:cubicBezTo>
                  <a:lnTo>
                    <a:pt x="26501" y="10894"/>
                  </a:lnTo>
                  <a:cubicBezTo>
                    <a:pt x="26501" y="5050"/>
                    <a:pt x="21867" y="166"/>
                    <a:pt x="16161" y="6"/>
                  </a:cubicBezTo>
                  <a:cubicBezTo>
                    <a:pt x="16046" y="2"/>
                    <a:pt x="15931" y="1"/>
                    <a:pt x="158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000300" y="2969500"/>
              <a:ext cx="492475" cy="826425"/>
            </a:xfrm>
            <a:custGeom>
              <a:avLst/>
              <a:gdLst/>
              <a:ahLst/>
              <a:cxnLst/>
              <a:rect l="l" t="t" r="r" b="b"/>
              <a:pathLst>
                <a:path w="19699" h="33057" extrusionOk="0">
                  <a:moveTo>
                    <a:pt x="13040" y="0"/>
                  </a:moveTo>
                  <a:cubicBezTo>
                    <a:pt x="12954" y="0"/>
                    <a:pt x="12868" y="2"/>
                    <a:pt x="12782" y="5"/>
                  </a:cubicBezTo>
                  <a:cubicBezTo>
                    <a:pt x="9267" y="142"/>
                    <a:pt x="6391" y="3178"/>
                    <a:pt x="6391" y="6807"/>
                  </a:cubicBezTo>
                  <a:lnTo>
                    <a:pt x="6391" y="19110"/>
                  </a:lnTo>
                  <a:cubicBezTo>
                    <a:pt x="6391" y="19338"/>
                    <a:pt x="6551" y="19498"/>
                    <a:pt x="6779" y="19498"/>
                  </a:cubicBezTo>
                  <a:cubicBezTo>
                    <a:pt x="6985" y="19498"/>
                    <a:pt x="7145" y="19338"/>
                    <a:pt x="7145" y="19110"/>
                  </a:cubicBezTo>
                  <a:lnTo>
                    <a:pt x="7145" y="6807"/>
                  </a:lnTo>
                  <a:cubicBezTo>
                    <a:pt x="7145" y="3589"/>
                    <a:pt x="9701" y="873"/>
                    <a:pt x="12805" y="758"/>
                  </a:cubicBezTo>
                  <a:cubicBezTo>
                    <a:pt x="12865" y="757"/>
                    <a:pt x="12925" y="756"/>
                    <a:pt x="12985" y="756"/>
                  </a:cubicBezTo>
                  <a:cubicBezTo>
                    <a:pt x="14539" y="756"/>
                    <a:pt x="15998" y="1325"/>
                    <a:pt x="17119" y="2402"/>
                  </a:cubicBezTo>
                  <a:cubicBezTo>
                    <a:pt x="18283" y="3520"/>
                    <a:pt x="18922" y="5027"/>
                    <a:pt x="18922" y="6647"/>
                  </a:cubicBezTo>
                  <a:lnTo>
                    <a:pt x="18922" y="19110"/>
                  </a:lnTo>
                  <a:cubicBezTo>
                    <a:pt x="18922" y="22374"/>
                    <a:pt x="16298" y="24999"/>
                    <a:pt x="13033" y="24999"/>
                  </a:cubicBezTo>
                  <a:lnTo>
                    <a:pt x="12372" y="24999"/>
                  </a:lnTo>
                  <a:cubicBezTo>
                    <a:pt x="8902" y="24999"/>
                    <a:pt x="5570" y="26482"/>
                    <a:pt x="3219" y="29062"/>
                  </a:cubicBezTo>
                  <a:lnTo>
                    <a:pt x="160" y="32417"/>
                  </a:lnTo>
                  <a:cubicBezTo>
                    <a:pt x="0" y="32577"/>
                    <a:pt x="23" y="32805"/>
                    <a:pt x="183" y="32942"/>
                  </a:cubicBezTo>
                  <a:cubicBezTo>
                    <a:pt x="251" y="33010"/>
                    <a:pt x="343" y="33056"/>
                    <a:pt x="434" y="33056"/>
                  </a:cubicBezTo>
                  <a:cubicBezTo>
                    <a:pt x="548" y="33056"/>
                    <a:pt x="639" y="33010"/>
                    <a:pt x="708" y="32919"/>
                  </a:cubicBezTo>
                  <a:lnTo>
                    <a:pt x="3789" y="29564"/>
                  </a:lnTo>
                  <a:cubicBezTo>
                    <a:pt x="5980" y="27144"/>
                    <a:pt x="9108" y="25775"/>
                    <a:pt x="12372" y="25775"/>
                  </a:cubicBezTo>
                  <a:lnTo>
                    <a:pt x="13033" y="25775"/>
                  </a:lnTo>
                  <a:cubicBezTo>
                    <a:pt x="16708" y="25775"/>
                    <a:pt x="19698" y="22785"/>
                    <a:pt x="19698" y="19110"/>
                  </a:cubicBezTo>
                  <a:lnTo>
                    <a:pt x="19698" y="6647"/>
                  </a:lnTo>
                  <a:cubicBezTo>
                    <a:pt x="19698" y="4821"/>
                    <a:pt x="18968" y="3132"/>
                    <a:pt x="17644" y="1854"/>
                  </a:cubicBezTo>
                  <a:cubicBezTo>
                    <a:pt x="16404" y="658"/>
                    <a:pt x="14771" y="0"/>
                    <a:pt x="1304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4260500" y="3070050"/>
              <a:ext cx="131850" cy="443400"/>
            </a:xfrm>
            <a:custGeom>
              <a:avLst/>
              <a:gdLst/>
              <a:ahLst/>
              <a:cxnLst/>
              <a:rect l="l" t="t" r="r" b="b"/>
              <a:pathLst>
                <a:path w="5274" h="17736" extrusionOk="0">
                  <a:moveTo>
                    <a:pt x="2625" y="0"/>
                  </a:moveTo>
                  <a:cubicBezTo>
                    <a:pt x="1188" y="0"/>
                    <a:pt x="1" y="1187"/>
                    <a:pt x="1" y="2625"/>
                  </a:cubicBezTo>
                  <a:lnTo>
                    <a:pt x="1" y="12509"/>
                  </a:lnTo>
                  <a:cubicBezTo>
                    <a:pt x="1" y="12714"/>
                    <a:pt x="183" y="12874"/>
                    <a:pt x="389" y="12874"/>
                  </a:cubicBezTo>
                  <a:cubicBezTo>
                    <a:pt x="594" y="12874"/>
                    <a:pt x="777" y="12714"/>
                    <a:pt x="777" y="12509"/>
                  </a:cubicBezTo>
                  <a:lnTo>
                    <a:pt x="777" y="2625"/>
                  </a:lnTo>
                  <a:cubicBezTo>
                    <a:pt x="777" y="1598"/>
                    <a:pt x="1598" y="754"/>
                    <a:pt x="2625" y="754"/>
                  </a:cubicBezTo>
                  <a:cubicBezTo>
                    <a:pt x="3675" y="754"/>
                    <a:pt x="4497" y="1598"/>
                    <a:pt x="4497" y="2625"/>
                  </a:cubicBezTo>
                  <a:lnTo>
                    <a:pt x="4497" y="15088"/>
                  </a:lnTo>
                  <a:cubicBezTo>
                    <a:pt x="4497" y="16138"/>
                    <a:pt x="3675" y="16960"/>
                    <a:pt x="2625" y="16960"/>
                  </a:cubicBezTo>
                  <a:cubicBezTo>
                    <a:pt x="1598" y="16960"/>
                    <a:pt x="777" y="16138"/>
                    <a:pt x="777" y="15088"/>
                  </a:cubicBezTo>
                  <a:cubicBezTo>
                    <a:pt x="777" y="14882"/>
                    <a:pt x="594" y="14723"/>
                    <a:pt x="389" y="14723"/>
                  </a:cubicBezTo>
                  <a:cubicBezTo>
                    <a:pt x="183" y="14723"/>
                    <a:pt x="1" y="14882"/>
                    <a:pt x="1" y="15088"/>
                  </a:cubicBezTo>
                  <a:cubicBezTo>
                    <a:pt x="1" y="16549"/>
                    <a:pt x="1188" y="17736"/>
                    <a:pt x="2625" y="17736"/>
                  </a:cubicBezTo>
                  <a:cubicBezTo>
                    <a:pt x="4086" y="17736"/>
                    <a:pt x="5273" y="16549"/>
                    <a:pt x="5273" y="15088"/>
                  </a:cubicBezTo>
                  <a:lnTo>
                    <a:pt x="5273" y="2625"/>
                  </a:lnTo>
                  <a:cubicBezTo>
                    <a:pt x="5273" y="1187"/>
                    <a:pt x="4086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4131550" y="3494025"/>
              <a:ext cx="46225" cy="79350"/>
            </a:xfrm>
            <a:custGeom>
              <a:avLst/>
              <a:gdLst/>
              <a:ahLst/>
              <a:cxnLst/>
              <a:rect l="l" t="t" r="r" b="b"/>
              <a:pathLst>
                <a:path w="1849" h="3174" extrusionOk="0">
                  <a:moveTo>
                    <a:pt x="1461" y="1"/>
                  </a:moveTo>
                  <a:cubicBezTo>
                    <a:pt x="1255" y="1"/>
                    <a:pt x="1096" y="183"/>
                    <a:pt x="1096" y="389"/>
                  </a:cubicBezTo>
                  <a:cubicBezTo>
                    <a:pt x="1096" y="1439"/>
                    <a:pt x="160" y="2534"/>
                    <a:pt x="137" y="2557"/>
                  </a:cubicBezTo>
                  <a:cubicBezTo>
                    <a:pt x="0" y="2717"/>
                    <a:pt x="23" y="2945"/>
                    <a:pt x="183" y="3082"/>
                  </a:cubicBezTo>
                  <a:cubicBezTo>
                    <a:pt x="251" y="3150"/>
                    <a:pt x="342" y="3173"/>
                    <a:pt x="434" y="3173"/>
                  </a:cubicBezTo>
                  <a:cubicBezTo>
                    <a:pt x="548" y="3173"/>
                    <a:pt x="639" y="3128"/>
                    <a:pt x="730" y="3036"/>
                  </a:cubicBezTo>
                  <a:cubicBezTo>
                    <a:pt x="776" y="2991"/>
                    <a:pt x="1849" y="1712"/>
                    <a:pt x="1849" y="389"/>
                  </a:cubicBezTo>
                  <a:cubicBezTo>
                    <a:pt x="1849" y="183"/>
                    <a:pt x="1689" y="1"/>
                    <a:pt x="146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D20951A-ED8F-47B7-A063-8CCF85AC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4" y="0"/>
            <a:ext cx="581890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 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727C886-A67C-4D18-93CF-F934142810AA}"/>
              </a:ext>
            </a:extLst>
          </p:cNvPr>
          <p:cNvGrpSpPr/>
          <p:nvPr/>
        </p:nvGrpSpPr>
        <p:grpSpPr bwMode="auto">
          <a:xfrm>
            <a:off x="2528649" y="641320"/>
            <a:ext cx="4086701" cy="813407"/>
            <a:chOff x="0" y="0"/>
            <a:chExt cx="44319" cy="9097"/>
          </a:xfrm>
        </p:grpSpPr>
        <p:pic>
          <p:nvPicPr>
            <p:cNvPr id="6" name="2 Imagen">
              <a:extLst>
                <a:ext uri="{FF2B5EF4-FFF2-40B4-BE49-F238E27FC236}">
                  <a16:creationId xmlns:a16="http://schemas.microsoft.com/office/drawing/2014/main" id="{2C490B0E-F225-4F1F-A7BA-B408FECC7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19" cy="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1 CuadroTexto">
              <a:extLst>
                <a:ext uri="{FF2B5EF4-FFF2-40B4-BE49-F238E27FC236}">
                  <a16:creationId xmlns:a16="http://schemas.microsoft.com/office/drawing/2014/main" id="{CE3FF73F-075A-4CC2-A237-9A18F77F4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71" y="1645"/>
              <a:ext cx="22848" cy="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Educación Socioemocional</a:t>
              </a:r>
              <a:endParaRPr lang="es-E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12 Conector recto">
              <a:extLst>
                <a:ext uri="{FF2B5EF4-FFF2-40B4-BE49-F238E27FC236}">
                  <a16:creationId xmlns:a16="http://schemas.microsoft.com/office/drawing/2014/main" id="{3ED1D2BF-C25A-4174-8770-4A72498805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93" y="0"/>
              <a:ext cx="0" cy="8376"/>
            </a:xfrm>
            <a:prstGeom prst="line">
              <a:avLst/>
            </a:prstGeom>
            <a:noFill/>
            <a:ln w="1905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E2FF914A-82EF-49A8-8363-4F99832F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16" y="1380932"/>
            <a:ext cx="8550167" cy="37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la alumna: 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Valeria Galindo Torres #4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Grupo: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trabajo: 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fica habilidades socioemocionales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docente: 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Martha Gabriela 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ES" altLang="es-E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Camacho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Unidad: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Plantea las necesidades formativas de los alumnos de acuerdo con sus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desarrollo y de aprendizaje, con base en los nuevos enfoques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pedagógicos.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 diagnósticos de los intereses, motivaciones y necesidades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formativas de los alumnos para organizar las actividades de aprendizaje,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las adecuaciones curriculares y didácticas pertinentes.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Emplea los medios tecnológicos y las fuentes de información científica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 para mantenerse actualizado respecto a los diversos campos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conocimiento que intervienen en su trabajo docente.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estrategias que favorecen el desarrollo intelectual, físico,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y emocional de los alumnos para procurar el logro de los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aprendizajes.</a:t>
            </a: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 los recursos y medios didácticos idóneos para favorecer el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 de acuerdo con el conocimiento de los procesos de</a:t>
            </a: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cognitivo y socioemocional de los alumnos.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   	         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enero 2022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p28"/>
          <p:cNvGrpSpPr/>
          <p:nvPr/>
        </p:nvGrpSpPr>
        <p:grpSpPr>
          <a:xfrm flipH="1">
            <a:off x="-1823696" y="1221955"/>
            <a:ext cx="4915395" cy="4052299"/>
            <a:chOff x="4998750" y="3149392"/>
            <a:chExt cx="2916975" cy="2404783"/>
          </a:xfrm>
        </p:grpSpPr>
        <p:sp>
          <p:nvSpPr>
            <p:cNvPr id="1674" name="Google Shape;1674;p28"/>
            <p:cNvSpPr/>
            <p:nvPr/>
          </p:nvSpPr>
          <p:spPr>
            <a:xfrm flipH="1">
              <a:off x="4998750" y="3261450"/>
              <a:ext cx="2292900" cy="2292725"/>
            </a:xfrm>
            <a:custGeom>
              <a:avLst/>
              <a:gdLst/>
              <a:ahLst/>
              <a:cxnLst/>
              <a:rect l="l" t="t" r="r" b="b"/>
              <a:pathLst>
                <a:path w="91716" h="91709" extrusionOk="0">
                  <a:moveTo>
                    <a:pt x="45858" y="0"/>
                  </a:moveTo>
                  <a:cubicBezTo>
                    <a:pt x="20534" y="0"/>
                    <a:pt x="0" y="20527"/>
                    <a:pt x="0" y="45851"/>
                  </a:cubicBezTo>
                  <a:cubicBezTo>
                    <a:pt x="0" y="71181"/>
                    <a:pt x="20534" y="91708"/>
                    <a:pt x="45858" y="91708"/>
                  </a:cubicBezTo>
                  <a:cubicBezTo>
                    <a:pt x="71189" y="91708"/>
                    <a:pt x="91715" y="71181"/>
                    <a:pt x="91715" y="45851"/>
                  </a:cubicBezTo>
                  <a:cubicBezTo>
                    <a:pt x="91715" y="20527"/>
                    <a:pt x="71189" y="0"/>
                    <a:pt x="45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 flipH="1">
              <a:off x="5104300" y="3337200"/>
              <a:ext cx="2183675" cy="2122300"/>
            </a:xfrm>
            <a:custGeom>
              <a:avLst/>
              <a:gdLst/>
              <a:ahLst/>
              <a:cxnLst/>
              <a:rect l="l" t="t" r="r" b="b"/>
              <a:pathLst>
                <a:path w="87347" h="84892" extrusionOk="0">
                  <a:moveTo>
                    <a:pt x="43577" y="309"/>
                  </a:moveTo>
                  <a:cubicBezTo>
                    <a:pt x="67429" y="309"/>
                    <a:pt x="86437" y="18822"/>
                    <a:pt x="86851" y="42446"/>
                  </a:cubicBezTo>
                  <a:cubicBezTo>
                    <a:pt x="87039" y="53325"/>
                    <a:pt x="82877" y="63655"/>
                    <a:pt x="75136" y="71537"/>
                  </a:cubicBezTo>
                  <a:cubicBezTo>
                    <a:pt x="66887" y="79940"/>
                    <a:pt x="55680" y="84570"/>
                    <a:pt x="43577" y="84584"/>
                  </a:cubicBezTo>
                  <a:lnTo>
                    <a:pt x="43550" y="84584"/>
                  </a:lnTo>
                  <a:cubicBezTo>
                    <a:pt x="19704" y="84584"/>
                    <a:pt x="308" y="65676"/>
                    <a:pt x="308" y="42446"/>
                  </a:cubicBezTo>
                  <a:cubicBezTo>
                    <a:pt x="308" y="19216"/>
                    <a:pt x="19718" y="309"/>
                    <a:pt x="43577" y="309"/>
                  </a:cubicBezTo>
                  <a:close/>
                  <a:moveTo>
                    <a:pt x="43577" y="1"/>
                  </a:moveTo>
                  <a:cubicBezTo>
                    <a:pt x="37695" y="1"/>
                    <a:pt x="31988" y="1125"/>
                    <a:pt x="26616" y="3340"/>
                  </a:cubicBezTo>
                  <a:cubicBezTo>
                    <a:pt x="21431" y="5474"/>
                    <a:pt x="16767" y="8538"/>
                    <a:pt x="12766" y="12432"/>
                  </a:cubicBezTo>
                  <a:cubicBezTo>
                    <a:pt x="8765" y="16333"/>
                    <a:pt x="5621" y="20869"/>
                    <a:pt x="3426" y="25927"/>
                  </a:cubicBezTo>
                  <a:cubicBezTo>
                    <a:pt x="1151" y="31159"/>
                    <a:pt x="0" y="36719"/>
                    <a:pt x="0" y="42446"/>
                  </a:cubicBezTo>
                  <a:cubicBezTo>
                    <a:pt x="0" y="48173"/>
                    <a:pt x="1151" y="53733"/>
                    <a:pt x="3426" y="58965"/>
                  </a:cubicBezTo>
                  <a:cubicBezTo>
                    <a:pt x="5614" y="64017"/>
                    <a:pt x="8758" y="68560"/>
                    <a:pt x="12753" y="72454"/>
                  </a:cubicBezTo>
                  <a:cubicBezTo>
                    <a:pt x="16754" y="76354"/>
                    <a:pt x="21410" y="79412"/>
                    <a:pt x="26596" y="81553"/>
                  </a:cubicBezTo>
                  <a:cubicBezTo>
                    <a:pt x="31968" y="83767"/>
                    <a:pt x="37669" y="84891"/>
                    <a:pt x="43550" y="84891"/>
                  </a:cubicBezTo>
                  <a:lnTo>
                    <a:pt x="43577" y="84891"/>
                  </a:lnTo>
                  <a:cubicBezTo>
                    <a:pt x="49719" y="84885"/>
                    <a:pt x="55646" y="83694"/>
                    <a:pt x="61200" y="81352"/>
                  </a:cubicBezTo>
                  <a:cubicBezTo>
                    <a:pt x="66566" y="79084"/>
                    <a:pt x="71329" y="75852"/>
                    <a:pt x="75357" y="71751"/>
                  </a:cubicBezTo>
                  <a:cubicBezTo>
                    <a:pt x="83158" y="63809"/>
                    <a:pt x="87347" y="53399"/>
                    <a:pt x="87159" y="42446"/>
                  </a:cubicBezTo>
                  <a:cubicBezTo>
                    <a:pt x="86959" y="31065"/>
                    <a:pt x="82369" y="20407"/>
                    <a:pt x="74240" y="12432"/>
                  </a:cubicBezTo>
                  <a:cubicBezTo>
                    <a:pt x="66064" y="4417"/>
                    <a:pt x="55171" y="1"/>
                    <a:pt x="43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 flipH="1">
              <a:off x="5749950" y="3149392"/>
              <a:ext cx="2165775" cy="1042750"/>
            </a:xfrm>
            <a:custGeom>
              <a:avLst/>
              <a:gdLst/>
              <a:ahLst/>
              <a:cxnLst/>
              <a:rect l="l" t="t" r="r" b="b"/>
              <a:pathLst>
                <a:path w="86631" h="41710" extrusionOk="0">
                  <a:moveTo>
                    <a:pt x="18820" y="0"/>
                  </a:moveTo>
                  <a:cubicBezTo>
                    <a:pt x="15181" y="0"/>
                    <a:pt x="11456" y="1395"/>
                    <a:pt x="8605" y="3854"/>
                  </a:cubicBezTo>
                  <a:cubicBezTo>
                    <a:pt x="3593" y="8183"/>
                    <a:pt x="1044" y="15141"/>
                    <a:pt x="516" y="22006"/>
                  </a:cubicBezTo>
                  <a:cubicBezTo>
                    <a:pt x="1" y="28616"/>
                    <a:pt x="5360" y="35226"/>
                    <a:pt x="6711" y="41710"/>
                  </a:cubicBezTo>
                  <a:lnTo>
                    <a:pt x="85935" y="41710"/>
                  </a:lnTo>
                  <a:cubicBezTo>
                    <a:pt x="86631" y="38471"/>
                    <a:pt x="86276" y="34972"/>
                    <a:pt x="84898" y="31988"/>
                  </a:cubicBezTo>
                  <a:cubicBezTo>
                    <a:pt x="83306" y="28536"/>
                    <a:pt x="80375" y="25813"/>
                    <a:pt x="76949" y="24615"/>
                  </a:cubicBezTo>
                  <a:cubicBezTo>
                    <a:pt x="73985" y="23578"/>
                    <a:pt x="70627" y="23591"/>
                    <a:pt x="68084" y="21664"/>
                  </a:cubicBezTo>
                  <a:cubicBezTo>
                    <a:pt x="64378" y="18848"/>
                    <a:pt x="63816" y="12960"/>
                    <a:pt x="60337" y="9822"/>
                  </a:cubicBezTo>
                  <a:cubicBezTo>
                    <a:pt x="58424" y="8096"/>
                    <a:pt x="56011" y="7503"/>
                    <a:pt x="53484" y="7503"/>
                  </a:cubicBezTo>
                  <a:cubicBezTo>
                    <a:pt x="51290" y="7503"/>
                    <a:pt x="49009" y="7950"/>
                    <a:pt x="46895" y="8491"/>
                  </a:cubicBezTo>
                  <a:cubicBezTo>
                    <a:pt x="44194" y="9178"/>
                    <a:pt x="41322" y="9931"/>
                    <a:pt x="38575" y="9931"/>
                  </a:cubicBezTo>
                  <a:cubicBezTo>
                    <a:pt x="36696" y="9931"/>
                    <a:pt x="34875" y="9579"/>
                    <a:pt x="33206" y="8611"/>
                  </a:cubicBezTo>
                  <a:cubicBezTo>
                    <a:pt x="30637" y="7126"/>
                    <a:pt x="28911" y="4409"/>
                    <a:pt x="26549" y="2563"/>
                  </a:cubicBezTo>
                  <a:cubicBezTo>
                    <a:pt x="24304" y="806"/>
                    <a:pt x="21587" y="0"/>
                    <a:pt x="1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 flipH="1">
              <a:off x="5972400" y="3415242"/>
              <a:ext cx="1698450" cy="780250"/>
            </a:xfrm>
            <a:custGeom>
              <a:avLst/>
              <a:gdLst/>
              <a:ahLst/>
              <a:cxnLst/>
              <a:rect l="l" t="t" r="r" b="b"/>
              <a:pathLst>
                <a:path w="67938" h="31210" extrusionOk="0">
                  <a:moveTo>
                    <a:pt x="23331" y="1"/>
                  </a:moveTo>
                  <a:cubicBezTo>
                    <a:pt x="20452" y="1"/>
                    <a:pt x="17540" y="782"/>
                    <a:pt x="14921" y="2018"/>
                  </a:cubicBezTo>
                  <a:cubicBezTo>
                    <a:pt x="9916" y="4380"/>
                    <a:pt x="5708" y="8394"/>
                    <a:pt x="3112" y="13279"/>
                  </a:cubicBezTo>
                  <a:cubicBezTo>
                    <a:pt x="1038" y="17193"/>
                    <a:pt x="1" y="25322"/>
                    <a:pt x="101" y="31209"/>
                  </a:cubicBezTo>
                  <a:lnTo>
                    <a:pt x="67937" y="31209"/>
                  </a:lnTo>
                  <a:cubicBezTo>
                    <a:pt x="66943" y="29335"/>
                    <a:pt x="64784" y="28164"/>
                    <a:pt x="62665" y="28164"/>
                  </a:cubicBezTo>
                  <a:cubicBezTo>
                    <a:pt x="61804" y="28164"/>
                    <a:pt x="60950" y="28357"/>
                    <a:pt x="60183" y="28774"/>
                  </a:cubicBezTo>
                  <a:cubicBezTo>
                    <a:pt x="59634" y="24171"/>
                    <a:pt x="57527" y="19641"/>
                    <a:pt x="53894" y="16764"/>
                  </a:cubicBezTo>
                  <a:cubicBezTo>
                    <a:pt x="51560" y="14917"/>
                    <a:pt x="48565" y="13855"/>
                    <a:pt x="45609" y="13855"/>
                  </a:cubicBezTo>
                  <a:cubicBezTo>
                    <a:pt x="43962" y="13855"/>
                    <a:pt x="42328" y="14185"/>
                    <a:pt x="40827" y="14891"/>
                  </a:cubicBezTo>
                  <a:cubicBezTo>
                    <a:pt x="39315" y="11934"/>
                    <a:pt x="37736" y="8983"/>
                    <a:pt x="35628" y="6414"/>
                  </a:cubicBezTo>
                  <a:cubicBezTo>
                    <a:pt x="33521" y="3851"/>
                    <a:pt x="30831" y="1670"/>
                    <a:pt x="27666" y="653"/>
                  </a:cubicBezTo>
                  <a:cubicBezTo>
                    <a:pt x="26259" y="204"/>
                    <a:pt x="24799" y="1"/>
                    <a:pt x="23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5" name="Google Shape;1815;p28"/>
          <p:cNvSpPr txBox="1">
            <a:spLocks noGrp="1"/>
          </p:cNvSpPr>
          <p:nvPr>
            <p:ph type="ctrTitle"/>
          </p:nvPr>
        </p:nvSpPr>
        <p:spPr>
          <a:xfrm flipH="1">
            <a:off x="3160275" y="1064650"/>
            <a:ext cx="5361300" cy="23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dk1"/>
                </a:solidFill>
                <a:latin typeface="Hug Me Tight" pitchFamily="2" charset="0"/>
              </a:rPr>
              <a:t>Habilidades socioemocionales</a:t>
            </a:r>
            <a:endParaRPr sz="4500" dirty="0">
              <a:solidFill>
                <a:schemeClr val="lt2"/>
              </a:solidFill>
              <a:latin typeface="Hug Me Tigh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947C9B-30B3-412B-B74A-E27D3A23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447601" y="3613418"/>
            <a:ext cx="4650000" cy="475800"/>
          </a:xfrm>
        </p:spPr>
        <p:txBody>
          <a:bodyPr/>
          <a:lstStyle/>
          <a:p>
            <a:r>
              <a:rPr lang="en-US" dirty="0"/>
              <a:t>Valeria Galindo Torres</a:t>
            </a:r>
          </a:p>
        </p:txBody>
      </p:sp>
      <p:pic>
        <p:nvPicPr>
          <p:cNvPr id="1026" name="Picture 2" descr="El desarrollo de habilidades socioemocionales: una apuesta educativa  rentable | Otras-disquisiciones">
            <a:extLst>
              <a:ext uri="{FF2B5EF4-FFF2-40B4-BE49-F238E27FC236}">
                <a16:creationId xmlns:a16="http://schemas.microsoft.com/office/drawing/2014/main" id="{F6644FE8-D9BA-4657-A0CC-2AD4D544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3" y="3078164"/>
            <a:ext cx="3071036" cy="17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50B8111-E18C-405E-80AD-BB93F7A22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541270"/>
              </p:ext>
            </p:extLst>
          </p:nvPr>
        </p:nvGraphicFramePr>
        <p:xfrm>
          <a:off x="1480872" y="808742"/>
          <a:ext cx="6182256" cy="376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719999" y="5200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ug Me Tight" pitchFamily="2" charset="0"/>
              </a:rPr>
              <a:t>Autoconocimiento</a:t>
            </a:r>
            <a:endParaRPr dirty="0">
              <a:latin typeface="Hug Me Tight" pitchFamily="2" charset="0"/>
            </a:endParaRP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96AB17ED-1DDF-4AAA-B53F-CE0D162DF2C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132650" y="1603331"/>
            <a:ext cx="6878699" cy="2447387"/>
          </a:xfrm>
        </p:spPr>
        <p:txBody>
          <a:bodyPr/>
          <a:lstStyle/>
          <a:p>
            <a:r>
              <a:rPr lang="es-MX" sz="2000" dirty="0"/>
              <a:t>•	Evitar cualquier momento de necesidad de aprobación de los demás.</a:t>
            </a:r>
          </a:p>
          <a:p>
            <a:r>
              <a:rPr lang="es-MX" sz="2000" dirty="0"/>
              <a:t>•	Pedir a una persona cercana lo que piensan de mi como persona para tomar en cuenta lo que yo no considero sin caer en el punto anterior.</a:t>
            </a:r>
          </a:p>
          <a:p>
            <a:r>
              <a:rPr lang="es-MX" sz="2000" dirty="0"/>
              <a:t>•	Analizar y si es necesario escribir lo que me gusta y lo que no, así como mis virtudes y mis defectos.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719999" y="5200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Hug Me Tight" pitchFamily="2" charset="0"/>
              </a:rPr>
              <a:t>Autorregulación </a:t>
            </a: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96AB17ED-1DDF-4AAA-B53F-CE0D162DF2C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132650" y="1603331"/>
            <a:ext cx="6878699" cy="2447387"/>
          </a:xfrm>
        </p:spPr>
        <p:txBody>
          <a:bodyPr/>
          <a:lstStyle/>
          <a:p>
            <a:r>
              <a:rPr lang="es-MX" sz="2000" dirty="0"/>
              <a:t>•	Aprender a meditar y utilizar la respiración como medio de relajación o control para implementarlas en situaciones que se salen de mis manos o que generen una emoción negativa en mí.</a:t>
            </a:r>
          </a:p>
          <a:p>
            <a:r>
              <a:rPr lang="es-MX" sz="2000" dirty="0"/>
              <a:t>•	Comenzar a analizar mis pensamientos, darme cuenta si es que son positivos o negativos y en este caso detenerlos o cambiarlos.</a:t>
            </a:r>
          </a:p>
          <a:p>
            <a:r>
              <a:rPr lang="es-MX" sz="2000" dirty="0"/>
              <a:t>•	Mantener pensamientos y perspectivas en positivo, verles el lado bueno a las situaciones.</a:t>
            </a:r>
          </a:p>
        </p:txBody>
      </p:sp>
    </p:spTree>
    <p:extLst>
      <p:ext uri="{BB962C8B-B14F-4D97-AF65-F5344CB8AC3E}">
        <p14:creationId xmlns:p14="http://schemas.microsoft.com/office/powerpoint/2010/main" val="410485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719999" y="5200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Hug Me Tight" pitchFamily="2" charset="0"/>
              </a:rPr>
              <a:t>Autonomía</a:t>
            </a:r>
            <a:endParaRPr dirty="0">
              <a:latin typeface="Hug Me Tight" pitchFamily="2" charset="0"/>
            </a:endParaRP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96AB17ED-1DDF-4AAA-B53F-CE0D162DF2C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132650" y="1603331"/>
            <a:ext cx="6878699" cy="2447387"/>
          </a:xfrm>
        </p:spPr>
        <p:txBody>
          <a:bodyPr/>
          <a:lstStyle/>
          <a:p>
            <a:r>
              <a:rPr lang="es-MX" sz="2000" dirty="0"/>
              <a:t>•	Planificar en lo que me sea posible </a:t>
            </a:r>
          </a:p>
          <a:p>
            <a:r>
              <a:rPr lang="es-MX" sz="2000" dirty="0"/>
              <a:t>•	Valorar el tiempo sola como momentos beneficiosos de aprendizaje y positividad.</a:t>
            </a:r>
          </a:p>
          <a:p>
            <a:r>
              <a:rPr lang="es-MX" sz="2000" dirty="0"/>
              <a:t>•	Comprender que soy libre de elegir mis relaciones y no tengo obligación de relacionarme con personas que no aportan aspectos positivos a mi vida.</a:t>
            </a:r>
          </a:p>
        </p:txBody>
      </p:sp>
    </p:spTree>
    <p:extLst>
      <p:ext uri="{BB962C8B-B14F-4D97-AF65-F5344CB8AC3E}">
        <p14:creationId xmlns:p14="http://schemas.microsoft.com/office/powerpoint/2010/main" val="359813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719999" y="5200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Hug Me Tight" pitchFamily="2" charset="0"/>
              </a:rPr>
              <a:t>Empatía</a:t>
            </a:r>
            <a:endParaRPr dirty="0">
              <a:latin typeface="Hug Me Tight" pitchFamily="2" charset="0"/>
            </a:endParaRP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96AB17ED-1DDF-4AAA-B53F-CE0D162DF2C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132650" y="1603331"/>
            <a:ext cx="6878699" cy="2447387"/>
          </a:xfrm>
        </p:spPr>
        <p:txBody>
          <a:bodyPr/>
          <a:lstStyle/>
          <a:p>
            <a:r>
              <a:rPr lang="es-MX" sz="2000" dirty="0"/>
              <a:t>•	Escuchar a los demás de manera activa, entendiéndolo y tratando de ponerme en su lugar.</a:t>
            </a:r>
          </a:p>
          <a:p>
            <a:r>
              <a:rPr lang="es-MX" sz="2000" dirty="0"/>
              <a:t>•	No dar consejos u opiniones en ocasiones en que no me sean solicitadas y solo procurar escuchar.</a:t>
            </a:r>
          </a:p>
          <a:p>
            <a:r>
              <a:rPr lang="es-MX" sz="2000" dirty="0"/>
              <a:t>•	Evitar prejuicios y juzgar sin conocer, escuchar antes de generar una opinión.</a:t>
            </a:r>
          </a:p>
        </p:txBody>
      </p:sp>
    </p:spTree>
    <p:extLst>
      <p:ext uri="{BB962C8B-B14F-4D97-AF65-F5344CB8AC3E}">
        <p14:creationId xmlns:p14="http://schemas.microsoft.com/office/powerpoint/2010/main" val="242233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0"/>
          <p:cNvSpPr txBox="1">
            <a:spLocks noGrp="1"/>
          </p:cNvSpPr>
          <p:nvPr>
            <p:ph type="title" idx="15"/>
          </p:nvPr>
        </p:nvSpPr>
        <p:spPr>
          <a:xfrm>
            <a:off x="719999" y="5200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Hug Me Tight" pitchFamily="2" charset="0"/>
              </a:rPr>
              <a:t>Colaboración</a:t>
            </a:r>
            <a:endParaRPr dirty="0">
              <a:latin typeface="Hug Me Tight" pitchFamily="2" charset="0"/>
            </a:endParaRPr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96AB17ED-1DDF-4AAA-B53F-CE0D162DF2C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132650" y="1603331"/>
            <a:ext cx="6878699" cy="2447387"/>
          </a:xfrm>
        </p:spPr>
        <p:txBody>
          <a:bodyPr/>
          <a:lstStyle/>
          <a:p>
            <a:r>
              <a:rPr lang="es-MX" sz="2000" dirty="0"/>
              <a:t>•	Respetar, escuchar y valorar opiniones diferentes a la mía, propiciando confianza.</a:t>
            </a:r>
          </a:p>
          <a:p>
            <a:r>
              <a:rPr lang="es-MX" sz="2000" dirty="0"/>
              <a:t>•	Ayudar a los demás en cuanto me sea posible sin que esto requiera realizar acciones que no me corresponden.</a:t>
            </a:r>
          </a:p>
          <a:p>
            <a:r>
              <a:rPr lang="es-MX" sz="2000" dirty="0"/>
              <a:t>•	Mantener una buena comunicación que permita crear vínculos basados en respeto, ayuda y empatía.</a:t>
            </a:r>
          </a:p>
        </p:txBody>
      </p:sp>
    </p:spTree>
    <p:extLst>
      <p:ext uri="{BB962C8B-B14F-4D97-AF65-F5344CB8AC3E}">
        <p14:creationId xmlns:p14="http://schemas.microsoft.com/office/powerpoint/2010/main" val="70759132"/>
      </p:ext>
    </p:extLst>
  </p:cSld>
  <p:clrMapOvr>
    <a:masterClrMapping/>
  </p:clrMapOvr>
</p:sld>
</file>

<file path=ppt/theme/theme1.xml><?xml version="1.0" encoding="utf-8"?>
<a:theme xmlns:a="http://schemas.openxmlformats.org/drawingml/2006/main" name="DNA Fingerprinting in Forensic Science Workshop by Slidesgo">
  <a:themeElements>
    <a:clrScheme name="Simple Light">
      <a:dk1>
        <a:srgbClr val="8989C9"/>
      </a:dk1>
      <a:lt1>
        <a:srgbClr val="FCEEE5"/>
      </a:lt1>
      <a:dk2>
        <a:srgbClr val="16004D"/>
      </a:dk2>
      <a:lt2>
        <a:srgbClr val="DF6D6D"/>
      </a:lt2>
      <a:accent1>
        <a:srgbClr val="FF8E77"/>
      </a:accent1>
      <a:accent2>
        <a:srgbClr val="FFB1A8"/>
      </a:accent2>
      <a:accent3>
        <a:srgbClr val="F1D2CE"/>
      </a:accent3>
      <a:accent4>
        <a:srgbClr val="9DBDD3"/>
      </a:accent4>
      <a:accent5>
        <a:srgbClr val="3C373D"/>
      </a:accent5>
      <a:accent6>
        <a:srgbClr val="FFFFFF"/>
      </a:accent6>
      <a:hlink>
        <a:srgbClr val="16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514</Words>
  <Application>Microsoft Office PowerPoint</Application>
  <PresentationFormat>Presentación en pantalla (16:9)</PresentationFormat>
  <Paragraphs>46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Calibri</vt:lpstr>
      <vt:lpstr>Bebas Neue</vt:lpstr>
      <vt:lpstr>Cambay</vt:lpstr>
      <vt:lpstr>Oswald SemiBold</vt:lpstr>
      <vt:lpstr>Oswald</vt:lpstr>
      <vt:lpstr>Roboto Condensed Light</vt:lpstr>
      <vt:lpstr>Arial</vt:lpstr>
      <vt:lpstr>Times New Roman</vt:lpstr>
      <vt:lpstr>Hug Me Tight</vt:lpstr>
      <vt:lpstr>DNA Fingerprinting in Forensic Science Workshop by Slidesgo</vt:lpstr>
      <vt:lpstr>Presentación de PowerPoint</vt:lpstr>
      <vt:lpstr>Habilidades socioemocionales</vt:lpstr>
      <vt:lpstr>Presentación de PowerPoint</vt:lpstr>
      <vt:lpstr>Autoconocimiento</vt:lpstr>
      <vt:lpstr>Autorregulación </vt:lpstr>
      <vt:lpstr>Autonomía</vt:lpstr>
      <vt:lpstr>Empatía</vt:lpstr>
      <vt:lpstr>Colaboración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socioemocionales</dc:title>
  <dc:creator>Valeria Galindo</dc:creator>
  <cp:lastModifiedBy>VALERIA GALINDO TORRES</cp:lastModifiedBy>
  <cp:revision>4</cp:revision>
  <dcterms:modified xsi:type="dcterms:W3CDTF">2022-01-14T01:27:09Z</dcterms:modified>
</cp:coreProperties>
</file>