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D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AMBITOS 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 w="19050">
              <a:solidFill>
                <a:schemeClr val="lt1"/>
              </a:solidFill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3EE4-4890-BDEE-4AB9FC66AFE7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 w="19050">
                <a:solidFill>
                  <a:srgbClr val="FFFF00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3EE4-4890-BDEE-4AB9FC66AFE7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3EE4-4890-BDEE-4AB9FC66AFE7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 w="19050">
                <a:solidFill>
                  <a:srgbClr val="0070C0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3EE4-4890-BDEE-4AB9FC66AFE7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rgbClr val="FFC000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3EE4-4890-BDEE-4AB9FC66AFE7}"/>
              </c:ext>
            </c:extLst>
          </c:dPt>
          <c:cat>
            <c:strRef>
              <c:f>Hoja1!$A$2:$A$6</c:f>
              <c:strCache>
                <c:ptCount val="5"/>
                <c:pt idx="0">
                  <c:v>AUTORREGULACIÓN</c:v>
                </c:pt>
                <c:pt idx="1">
                  <c:v>EMPATIA </c:v>
                </c:pt>
                <c:pt idx="2">
                  <c:v>AUTONOMÍA </c:v>
                </c:pt>
                <c:pt idx="3">
                  <c:v>COLABORACIÓN</c:v>
                </c:pt>
                <c:pt idx="4">
                  <c:v>AUTOCONOCIMIENTO 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5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E4-4890-BDEE-4AB9FC66AF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3376495"/>
        <c:axId val="1373375663"/>
      </c:barChart>
      <c:catAx>
        <c:axId val="13733764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373375663"/>
        <c:crosses val="autoZero"/>
        <c:auto val="1"/>
        <c:lblAlgn val="ctr"/>
        <c:lblOffset val="100"/>
        <c:noMultiLvlLbl val="0"/>
      </c:catAx>
      <c:valAx>
        <c:axId val="1373375663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3733764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1A12E-295B-47BD-A638-2C6DC5151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2D97AA-C7E7-4530-934B-428FB7B57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D3BCBE-06FA-4CA7-90A2-8DD3CE1EC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396C-A3F8-4C1B-ACA1-3F2A191C99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5E3316-A229-4D8C-847C-7C74D0D06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60A085-3F28-47FC-92D6-EBB44620E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1A88-47A2-4F5F-ACAE-CA44BB0E0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348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4CB5CF-4EF3-4446-856A-FA289002F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70F3DA1-19C1-4BA0-9263-94B4229F3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234FFA-CF36-4CFB-9A86-421DC6CFB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396C-A3F8-4C1B-ACA1-3F2A191C99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CEE965-1F9D-4538-82AB-B274C5110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027901-6F42-4CCB-9E92-53A654F64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1A88-47A2-4F5F-ACAE-CA44BB0E0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002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F992BD3-2FD5-4851-9430-A9176ACEBF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6450A3-6B2C-41F3-AB8E-CBE927E04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94CF0C-FFB4-438E-BAD8-716462BE3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396C-A3F8-4C1B-ACA1-3F2A191C99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24D45E-D0B9-4C15-895A-A221FC6F5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B74B9F-EF8D-4F54-8A8C-9C340E082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1A88-47A2-4F5F-ACAE-CA44BB0E0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783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B5A6C2-9E7A-4B98-8AA9-78E22DD95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AB8D48-AA8C-4582-A3FB-290220A32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D54CBD-2473-4491-8BBA-8AD019F93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396C-A3F8-4C1B-ACA1-3F2A191C99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21F28B-0259-46AD-86A5-0A6C25E2E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3DA65D-C175-45A4-B7A6-6E699582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1A88-47A2-4F5F-ACAE-CA44BB0E0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562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600E5D-387C-42C9-90D9-E8E8C5A80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E4AB77-F9C7-488A-8E9B-80EDD3E33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9B1470-0B46-4856-8233-3EE378352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396C-A3F8-4C1B-ACA1-3F2A191C99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7A3E11-F6E0-4F9E-9AAB-67EC89981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8BC756-EDA8-405A-A952-E54675416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1A88-47A2-4F5F-ACAE-CA44BB0E0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659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389A15-FBF6-48E4-98CC-C6069107D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860901-6D74-41FA-AE40-CE5FD66A20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415A83-93BA-4D63-905C-7A4531119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F00BBD-ED25-48D4-8FB9-10510F858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396C-A3F8-4C1B-ACA1-3F2A191C99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E51F35-E95D-47C3-A614-D508350A9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16D2B7-1422-4AB3-8B27-7971A431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1A88-47A2-4F5F-ACAE-CA44BB0E0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652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622408-6C8B-47F8-8EB1-71524B754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B2EBE0-5FB3-47CC-9CCF-6C787620F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DDDB4F-DF39-4A8A-BF64-D25854318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0265091-659F-4BDB-A32E-B83F59D2C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2CB912F-3C31-40AE-8E50-08C6E24B64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8282B35-10B4-4893-B972-295474CE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396C-A3F8-4C1B-ACA1-3F2A191C99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4B45972-FA20-48A3-A72D-41CB92A3B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B58FA5C-3A25-4028-B003-8B2E60E3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1A88-47A2-4F5F-ACAE-CA44BB0E0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178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A5E60A-976F-493E-BB13-E9ED99596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CEDEBC5-E1E0-4AF4-B222-55E33E7E1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396C-A3F8-4C1B-ACA1-3F2A191C99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87C14D4-5B1A-4D37-A4DF-93424FD41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97BD614-0F3E-4100-9AD5-74112C489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1A88-47A2-4F5F-ACAE-CA44BB0E0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040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C64078A-6FF8-4EC2-9394-40551EEC6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396C-A3F8-4C1B-ACA1-3F2A191C99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8F29809-88BF-48D4-AD7C-FE76D66E5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C924CB-1E71-4623-8596-F0C54FED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1A88-47A2-4F5F-ACAE-CA44BB0E0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546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A09B56-84CC-4BA0-8DD5-B98282012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B816BC-A765-4A71-A18A-82EF276A2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B35A66-230B-4962-A674-1058D87FC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CF2CE7-138C-460F-987A-708616491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396C-A3F8-4C1B-ACA1-3F2A191C99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78868C-0F88-4B7B-9C30-31DC46C9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47435A-9EC6-46F5-9A2B-DB8B0CF79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1A88-47A2-4F5F-ACAE-CA44BB0E0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72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CC723B-D348-4194-86AF-951651C45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752C027-3A50-4EDF-AEC9-D3CCEA4445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E1903C-33B7-493A-9B27-465582216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06FC5F-4780-4FC1-BB7D-F80BA6876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396C-A3F8-4C1B-ACA1-3F2A191C99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14B765-64BB-4DC1-8519-66D460CA6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776A89-88F0-49C7-B1CC-06378B32E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1A88-47A2-4F5F-ACAE-CA44BB0E0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653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59809DB-D691-48BE-83F1-48FF561F8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E1F55D-50CF-46EE-8726-01DF79581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B70214-6410-43BA-BD9E-7FD72BBFCD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8396C-A3F8-4C1B-ACA1-3F2A191C99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B1EB38-A9B8-4E69-AB33-A926FB495B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FDAB3C-5D7D-45D7-92E8-BDE9D5C442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21A88-47A2-4F5F-ACAE-CA44BB0E06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501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E0CBDA4-39EF-4D43-B7B5-05832FA043C4}"/>
              </a:ext>
            </a:extLst>
          </p:cNvPr>
          <p:cNvSpPr txBox="1"/>
          <p:nvPr/>
        </p:nvSpPr>
        <p:spPr>
          <a:xfrm>
            <a:off x="1185863" y="457200"/>
            <a:ext cx="101727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Century Gothic" panose="020B0502020202020204" pitchFamily="34" charset="0"/>
              </a:rPr>
              <a:t>ESCUELA NORMAL DE EDUCACIÓN PREESCOLAR </a:t>
            </a:r>
          </a:p>
          <a:p>
            <a:pPr algn="ctr"/>
            <a:r>
              <a:rPr lang="es-MX" sz="2400" dirty="0">
                <a:latin typeface="Century Gothic" panose="020B0502020202020204" pitchFamily="34" charset="0"/>
              </a:rPr>
              <a:t>LICENCIATURA EN EDUCACIÓN PREESCOLAR                                        CICLO ESCOLAR 2021-2022</a:t>
            </a:r>
          </a:p>
          <a:p>
            <a:pPr algn="ctr"/>
            <a:endParaRPr lang="es-MX" sz="2400" dirty="0">
              <a:latin typeface="Century Gothic" panose="020B0502020202020204" pitchFamily="34" charset="0"/>
            </a:endParaRPr>
          </a:p>
          <a:p>
            <a:pPr algn="ctr"/>
            <a:endParaRPr lang="es-MX" sz="2400" dirty="0">
              <a:latin typeface="Century Gothic" panose="020B0502020202020204" pitchFamily="34" charset="0"/>
            </a:endParaRPr>
          </a:p>
          <a:p>
            <a:pPr algn="ctr"/>
            <a:endParaRPr lang="es-MX" sz="2400" dirty="0">
              <a:latin typeface="Century Gothic" panose="020B0502020202020204" pitchFamily="34" charset="0"/>
            </a:endParaRPr>
          </a:p>
          <a:p>
            <a:pPr algn="ctr"/>
            <a:endParaRPr lang="es-MX" sz="2400" dirty="0">
              <a:latin typeface="Century Gothic" panose="020B0502020202020204" pitchFamily="34" charset="0"/>
            </a:endParaRPr>
          </a:p>
          <a:p>
            <a:pPr algn="ctr"/>
            <a:r>
              <a:rPr lang="es-MX" sz="2800" u="sng" dirty="0">
                <a:latin typeface="Century Gothic" panose="020B0502020202020204" pitchFamily="34" charset="0"/>
              </a:rPr>
              <a:t>EDUCACIÓN SOCIOEMOCIONAL </a:t>
            </a:r>
          </a:p>
          <a:p>
            <a:pPr algn="ctr"/>
            <a:r>
              <a:rPr lang="es-MX" sz="2800" u="sng" dirty="0">
                <a:latin typeface="Century Gothic" panose="020B0502020202020204" pitchFamily="34" charset="0"/>
              </a:rPr>
              <a:t>MTRA: MARTHA GABRIELA AVILA </a:t>
            </a:r>
          </a:p>
          <a:p>
            <a:pPr algn="ctr"/>
            <a:endParaRPr lang="es-MX" sz="2800" u="sng" dirty="0">
              <a:latin typeface="Century Gothic" panose="020B0502020202020204" pitchFamily="34" charset="0"/>
            </a:endParaRPr>
          </a:p>
          <a:p>
            <a:pPr algn="ctr"/>
            <a:r>
              <a:rPr lang="es-MX" sz="3600" dirty="0">
                <a:latin typeface="CHICKEN Pie" panose="02000600000000000000" pitchFamily="2" charset="0"/>
              </a:rPr>
              <a:t>Grafica </a:t>
            </a:r>
          </a:p>
          <a:p>
            <a:pPr algn="ctr"/>
            <a:endParaRPr lang="es-MX" sz="3600" dirty="0">
              <a:latin typeface="CHICKEN Pie" panose="02000600000000000000" pitchFamily="2" charset="0"/>
            </a:endParaRPr>
          </a:p>
          <a:p>
            <a:pPr algn="ctr"/>
            <a:r>
              <a:rPr lang="es-MX" sz="2400" u="sng" dirty="0">
                <a:latin typeface="Century Gothic" panose="020B0502020202020204" pitchFamily="34" charset="0"/>
              </a:rPr>
              <a:t>VANESSA MERITXELL GIL RODRIGUEZ </a:t>
            </a:r>
          </a:p>
          <a:p>
            <a:pPr algn="ctr"/>
            <a:r>
              <a:rPr lang="es-MX" sz="2400" u="sng" dirty="0">
                <a:latin typeface="Century Gothic" panose="020B0502020202020204" pitchFamily="34" charset="0"/>
              </a:rPr>
              <a:t>2°B </a:t>
            </a:r>
          </a:p>
        </p:txBody>
      </p:sp>
      <p:pic>
        <p:nvPicPr>
          <p:cNvPr id="1026" name="Picture 2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F3202180-8153-4757-8668-F9B3059F4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286" y="1823501"/>
            <a:ext cx="142185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794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C625FD9-3057-48EA-93F1-21000DD577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732173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4337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154ECE9-21B2-4988-BBC7-3D1A8C4197BF}"/>
              </a:ext>
            </a:extLst>
          </p:cNvPr>
          <p:cNvSpPr txBox="1"/>
          <p:nvPr/>
        </p:nvSpPr>
        <p:spPr>
          <a:xfrm>
            <a:off x="414337" y="621506"/>
            <a:ext cx="434340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CHICKEN Pie" panose="02000600000000000000" pitchFamily="2" charset="0"/>
              </a:rPr>
              <a:t>Autoconocimiento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62E8288-72D2-42F4-877F-CA03252659F1}"/>
              </a:ext>
            </a:extLst>
          </p:cNvPr>
          <p:cNvSpPr txBox="1"/>
          <p:nvPr/>
        </p:nvSpPr>
        <p:spPr>
          <a:xfrm>
            <a:off x="414337" y="2540565"/>
            <a:ext cx="4343401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CHICKEN Pie" panose="02000600000000000000" pitchFamily="2" charset="0"/>
              </a:rPr>
              <a:t>Autorregulación 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6BE7B23-241F-4E02-B6D1-FE4214700BFD}"/>
              </a:ext>
            </a:extLst>
          </p:cNvPr>
          <p:cNvSpPr txBox="1"/>
          <p:nvPr/>
        </p:nvSpPr>
        <p:spPr>
          <a:xfrm>
            <a:off x="414337" y="4239064"/>
            <a:ext cx="4343401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CHICKEN Pie" panose="02000600000000000000" pitchFamily="2" charset="0"/>
              </a:rPr>
              <a:t>Autonomía 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9E95BA1-9743-4023-8947-AE874F0FC558}"/>
              </a:ext>
            </a:extLst>
          </p:cNvPr>
          <p:cNvSpPr txBox="1"/>
          <p:nvPr/>
        </p:nvSpPr>
        <p:spPr>
          <a:xfrm>
            <a:off x="414337" y="1327120"/>
            <a:ext cx="10558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>
                <a:latin typeface="Century Gothic" panose="020B0502020202020204" pitchFamily="34" charset="0"/>
              </a:rPr>
              <a:t>Escribir en alguna libreta lo que nos va gustando o disgustando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>
                <a:latin typeface="Century Gothic" panose="020B0502020202020204" pitchFamily="34" charset="0"/>
              </a:rPr>
              <a:t>Anotar cuando sintamos que hayamos identificado el como nos sentimos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>
                <a:latin typeface="Century Gothic" panose="020B0502020202020204" pitchFamily="34" charset="0"/>
              </a:rPr>
              <a:t>Conocernos a nosotros mismos mediante gustos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8D18D84-270E-41F5-829E-47502146B846}"/>
              </a:ext>
            </a:extLst>
          </p:cNvPr>
          <p:cNvSpPr txBox="1"/>
          <p:nvPr/>
        </p:nvSpPr>
        <p:spPr>
          <a:xfrm>
            <a:off x="414336" y="3215656"/>
            <a:ext cx="805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>
                <a:latin typeface="Century Gothic" panose="020B0502020202020204" pitchFamily="34" charset="0"/>
              </a:rPr>
              <a:t>Escribir en una libreta el como nos sentimos y así identificar emociones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FCF8E5C-FE89-470D-AF85-67ACA2F1F281}"/>
              </a:ext>
            </a:extLst>
          </p:cNvPr>
          <p:cNvSpPr txBox="1"/>
          <p:nvPr/>
        </p:nvSpPr>
        <p:spPr>
          <a:xfrm>
            <a:off x="414336" y="4999741"/>
            <a:ext cx="8058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>
                <a:latin typeface="Century Gothic" panose="020B0502020202020204" pitchFamily="34" charset="0"/>
              </a:rPr>
              <a:t>Hacer cosas por nosotros mismos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>
                <a:latin typeface="Century Gothic" panose="020B0502020202020204" pitchFamily="34" charset="0"/>
              </a:rPr>
              <a:t>Empezar por cosas que nos cuestan y así de podo en poco en poco ser mas independiente </a:t>
            </a:r>
          </a:p>
        </p:txBody>
      </p:sp>
    </p:spTree>
    <p:extLst>
      <p:ext uri="{BB962C8B-B14F-4D97-AF65-F5344CB8AC3E}">
        <p14:creationId xmlns:p14="http://schemas.microsoft.com/office/powerpoint/2010/main" val="182459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43A71AB-3B8B-4962-A124-1EF107AB52A7}"/>
              </a:ext>
            </a:extLst>
          </p:cNvPr>
          <p:cNvSpPr txBox="1"/>
          <p:nvPr/>
        </p:nvSpPr>
        <p:spPr>
          <a:xfrm>
            <a:off x="482917" y="725056"/>
            <a:ext cx="4343401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CHICKEN Pie" panose="02000600000000000000" pitchFamily="2" charset="0"/>
              </a:rPr>
              <a:t>Colaboración 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CE1E74E-26F1-4723-B6F9-5ACF73398D93}"/>
              </a:ext>
            </a:extLst>
          </p:cNvPr>
          <p:cNvSpPr txBox="1"/>
          <p:nvPr/>
        </p:nvSpPr>
        <p:spPr>
          <a:xfrm>
            <a:off x="482917" y="2348061"/>
            <a:ext cx="434340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CHICKEN Pie" panose="02000600000000000000" pitchFamily="2" charset="0"/>
              </a:rPr>
              <a:t>Empatía 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1455CEF-B701-4B5F-9D0F-7BBD4E4D1845}"/>
              </a:ext>
            </a:extLst>
          </p:cNvPr>
          <p:cNvSpPr txBox="1"/>
          <p:nvPr/>
        </p:nvSpPr>
        <p:spPr>
          <a:xfrm>
            <a:off x="482917" y="1343025"/>
            <a:ext cx="820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es-MX" dirty="0">
              <a:latin typeface="CHICKEN Pie" panose="02000600000000000000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389FFAE-26F7-4AA4-937D-E5241FE296A4}"/>
              </a:ext>
            </a:extLst>
          </p:cNvPr>
          <p:cNvSpPr txBox="1"/>
          <p:nvPr/>
        </p:nvSpPr>
        <p:spPr>
          <a:xfrm>
            <a:off x="628650" y="1343025"/>
            <a:ext cx="8886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>
                <a:latin typeface="Century Gothic" panose="020B0502020202020204" pitchFamily="34" charset="0"/>
              </a:rPr>
              <a:t>Trabajos en equipo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17D8026-49F0-44F7-8D7B-078607EB07B2}"/>
              </a:ext>
            </a:extLst>
          </p:cNvPr>
          <p:cNvSpPr txBox="1"/>
          <p:nvPr/>
        </p:nvSpPr>
        <p:spPr>
          <a:xfrm>
            <a:off x="482917" y="3108364"/>
            <a:ext cx="8886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dirty="0">
                <a:latin typeface="Century Gothic" panose="020B0502020202020204" pitchFamily="34" charset="0"/>
              </a:rPr>
              <a:t>Ponernos en el lugar de otra persona </a:t>
            </a:r>
          </a:p>
        </p:txBody>
      </p:sp>
    </p:spTree>
    <p:extLst>
      <p:ext uri="{BB962C8B-B14F-4D97-AF65-F5344CB8AC3E}">
        <p14:creationId xmlns:p14="http://schemas.microsoft.com/office/powerpoint/2010/main" val="27524765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106</Words>
  <Application>Microsoft Office PowerPoint</Application>
  <PresentationFormat>Panorámica</PresentationFormat>
  <Paragraphs>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CHICKEN Pie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meritxell gil rodriguez</dc:creator>
  <cp:lastModifiedBy>meritxell gil rodriguez</cp:lastModifiedBy>
  <cp:revision>8</cp:revision>
  <dcterms:created xsi:type="dcterms:W3CDTF">2022-01-13T19:10:46Z</dcterms:created>
  <dcterms:modified xsi:type="dcterms:W3CDTF">2022-01-14T01:05:16Z</dcterms:modified>
</cp:coreProperties>
</file>