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90" r:id="rId4"/>
    <p:sldId id="291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18F0E-A449-4FA3-9790-22B7DCB7220C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16A4D-DB9F-403D-BDF9-F23B81B145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3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f357804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f3578041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79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f357804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f3578041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1D5CC-9603-4063-8764-7F70F6B48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87A17D-E29F-46DB-8718-E47A23E10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6FF9FD-8B2B-4166-98E3-0D9F543B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1BFF00-D608-447A-8CD6-56C7FFE2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782519-47A4-4D78-A227-640E5E28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81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FACCC-9594-476E-BE6A-832BF369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79256F-0FF4-42E7-A911-F93A9A788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9A69F8-76AC-43D0-B50C-96286554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FC5819-7C97-468F-B85C-C756B032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DCF32-76F8-4850-BA9B-A4FBC50A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74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780BB0-B114-43F2-85F9-E35F273AA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A604CE-C954-4B14-8C2B-9BFA964DB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C60D28-ED2A-4C9D-9BE1-9FD2234E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240EFC-15CB-4296-A58E-2BB930AC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E458F-2123-496C-86EE-4D543541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68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600" y="2746400"/>
            <a:ext cx="3988000" cy="1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600" y="5524500"/>
            <a:ext cx="2882800" cy="7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98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20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67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91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600" y="559767"/>
            <a:ext cx="21972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73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2">
  <p:cSld name="Title only 0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997400" y="559767"/>
            <a:ext cx="21972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905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669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30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AE7C2-DF59-45C9-A34C-EBA66D14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8DB84-9E2E-4AD6-A02E-D069F78E5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A9D1D-54A8-43E9-9EED-620BC7EF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7F050-17F3-4316-9CAA-488E8559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9AE53-E592-481B-AE97-E0007524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57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3070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245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353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074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71D95-37B5-4400-B8E3-DEB9AD6B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B58007-F393-45F7-9C69-3BFFEB7E1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ACF83C-5B3F-4D40-A8A7-5ACB7EF3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963533-F8D1-4CC9-9E6E-A81ADA1C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46048D-6707-48E3-AB6B-BD090D81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51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1547D-11D5-4779-8873-25BAAD74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5F5C5A-52CF-48C0-A8FF-D1471F34D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4179CD-515A-4F34-8A91-98A639A17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8AAC6-F4C8-49B8-B485-75E02BA1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2F0C35-77F4-4206-AE8F-FFC0B9F4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5B176A-5EB9-4374-B5E0-368780CA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38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468CD-C4CE-4E00-A72A-AF014F34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6BE510-05F3-4F33-A796-C879905D5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E6F905-C72D-4B97-A3DE-AABA36E0D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2C72B3-CAF5-40B7-8776-016660737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B0F72A-D9A1-47AB-B828-0040D3A98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D1B0A6-2FF6-49F1-92CE-BBF36DBA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1611E5-E709-4688-9F23-8E01801B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63F6DF-100C-4742-A259-CC9BA262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5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85C79-3DAD-48AD-89F0-6BA8BE64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8AB2C5-7824-4AF1-9387-AEC80D59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CEF4B1-B785-4CBD-A604-7B5A41DD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E2D027-D110-42D5-A60E-57294A76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27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E6942A-54A6-4235-BAB0-53628400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930978-6B54-4F98-838B-097268D4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68CBA6-E55F-4B9D-B79E-03ADD44A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831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16458-FDFA-41A3-A65B-1291E7AC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5B269-A7C5-4CBB-9D47-4AD794EE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A51226-97DE-4815-9F14-B79BD110A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AAEFC8-9534-41A0-A4F1-641CC418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A64149-543D-47BC-88C4-0A231703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156D3-A69E-4F4F-AEBB-7A7ED305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728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B204C-5E07-4105-A6A2-BFD99FE1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216B7-C284-40BE-AB64-480651DDE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364D86-FA61-4847-A767-7D5DA330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8B7073-99AB-4F6E-B927-64005FF3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67F689-D726-4C01-BF02-F1D32E0A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27003C-1FB7-487E-AC34-3EC417C6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479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1E9CC5-FAAF-48F7-A1F6-6DF04E28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4BFF5E-9535-4A28-9F68-7366C0AF6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C6867-4313-4CF1-8D8C-FA4F39EA9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54D6-8759-473D-B93D-F696796EAE9E}" type="datetimeFigureOut">
              <a:rPr lang="es-MX" smtClean="0"/>
              <a:t>13/01/2022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4BAE4B-8414-40DB-A796-296B70A93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39D87-0374-4526-A8E0-0674A794C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BA64-5A92-41A4-97D9-4E8B965CA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20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ebas Neue"/>
              <a:buNone/>
              <a:defRPr sz="28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ebas Neue"/>
              <a:buNone/>
              <a:defRPr sz="28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ebas Neue"/>
              <a:buNone/>
              <a:defRPr sz="28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ebas Neue"/>
              <a:buNone/>
              <a:defRPr sz="28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ebas Neue"/>
              <a:buNone/>
              <a:defRPr sz="28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ebas Neue"/>
              <a:buNone/>
              <a:defRPr sz="28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ebas Neue"/>
              <a:buNone/>
              <a:defRPr sz="28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ebas Neue"/>
              <a:buNone/>
              <a:defRPr sz="28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ebas Neue"/>
              <a:buNone/>
              <a:defRPr sz="2800">
                <a:solidFill>
                  <a:srgbClr val="43434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7533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8">
          <p15:clr>
            <a:srgbClr val="EA4335"/>
          </p15:clr>
        </p15:guide>
        <p15:guide id="4" orient="horz" pos="2982">
          <p15:clr>
            <a:srgbClr val="EA4335"/>
          </p15:clr>
        </p15:guide>
        <p15:guide id="5" pos="2880">
          <p15:clr>
            <a:srgbClr val="EA4335"/>
          </p15:clr>
        </p15:guide>
        <p15:guide id="6" pos="4176">
          <p15:clr>
            <a:srgbClr val="EA4335"/>
          </p15:clr>
        </p15:guide>
        <p15:guide id="7" pos="1584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5110EF9-28F9-4143-9541-484EBBC03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64" y="191070"/>
            <a:ext cx="11696132" cy="6523630"/>
          </a:xfrm>
        </p:spPr>
        <p:txBody>
          <a:bodyPr>
            <a:noAutofit/>
          </a:bodyPr>
          <a:lstStyle/>
          <a:p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</a:p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Curso: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Educación socioemocional</a:t>
            </a:r>
          </a:p>
          <a:p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Profesora: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Martha Gabriela Ávila Camacho</a:t>
            </a:r>
          </a:p>
          <a:p>
            <a:endParaRPr lang="es-MX" sz="1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Grafica de autoevaluación </a:t>
            </a:r>
          </a:p>
          <a:p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Unidad de aprendizaje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lll</a:t>
            </a:r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500" i="1" dirty="0">
                <a:latin typeface="Arial" panose="020B0604020202020204" pitchFamily="34" charset="0"/>
                <a:cs typeface="Arial" panose="020B0604020202020204" pitchFamily="34" charset="0"/>
              </a:rPr>
              <a:t>“Aprendizaje y enseñanza de las habilidades socioemocionales”</a:t>
            </a:r>
          </a:p>
          <a:p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Alumna: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Vanessa Garza de Alba</a:t>
            </a:r>
          </a:p>
          <a:p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 de lista: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3º Semestre Sección: B</a:t>
            </a:r>
          </a:p>
          <a:p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Ciclo escolar: 2021-2022</a:t>
            </a:r>
          </a:p>
          <a:p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Competencias de la unidad de aprendizaje </a:t>
            </a:r>
            <a:r>
              <a:rPr lang="es-MX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lll</a:t>
            </a: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• Detecta los procesos de aprendizaje de sus alumnos para favorecer su desarrollo cognitivo y socioemocional.</a:t>
            </a:r>
          </a:p>
          <a:p>
            <a:pPr algn="l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• Aplica el plan y programas de estudio para alcanzar los propósitos educativos y contribuir al pleno</a:t>
            </a:r>
          </a:p>
          <a:p>
            <a:pPr algn="l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desenvolvimiento de las capacidades de sus alumnos.</a:t>
            </a:r>
          </a:p>
          <a:p>
            <a:pPr algn="r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Saltillo, Coahuila 13 de enero de 2022</a:t>
            </a:r>
          </a:p>
        </p:txBody>
      </p:sp>
      <p:pic>
        <p:nvPicPr>
          <p:cNvPr id="5" name="Imagen 4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BBA48039-D45D-4C43-A393-8FDAF449A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10" y="191070"/>
            <a:ext cx="1857375" cy="1381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6567C0-5CDC-4B92-B7E2-543F5677C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7" y="3207434"/>
            <a:ext cx="3776393" cy="21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3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/>
          <p:nvPr/>
        </p:nvSpPr>
        <p:spPr>
          <a:xfrm rot="5400000">
            <a:off x="6443300" y="-971400"/>
            <a:ext cx="317600" cy="6642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9" name="Google Shape;439;p29"/>
          <p:cNvSpPr/>
          <p:nvPr/>
        </p:nvSpPr>
        <p:spPr>
          <a:xfrm rot="5400000">
            <a:off x="6443300" y="1206833"/>
            <a:ext cx="317600" cy="6642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0" name="Google Shape;440;p29"/>
          <p:cNvSpPr/>
          <p:nvPr/>
        </p:nvSpPr>
        <p:spPr>
          <a:xfrm>
            <a:off x="3281098" y="4368966"/>
            <a:ext cx="5942335" cy="341761"/>
          </a:xfrm>
          <a:custGeom>
            <a:avLst/>
            <a:gdLst/>
            <a:ahLst/>
            <a:cxnLst/>
            <a:rect l="l" t="t" r="r" b="b"/>
            <a:pathLst>
              <a:path w="53840" h="4371" extrusionOk="0">
                <a:moveTo>
                  <a:pt x="1" y="1"/>
                </a:moveTo>
                <a:lnTo>
                  <a:pt x="1" y="4370"/>
                </a:lnTo>
                <a:lnTo>
                  <a:pt x="51671" y="4370"/>
                </a:lnTo>
                <a:cubicBezTo>
                  <a:pt x="52872" y="4370"/>
                  <a:pt x="53839" y="3403"/>
                  <a:pt x="53839" y="2202"/>
                </a:cubicBezTo>
                <a:cubicBezTo>
                  <a:pt x="53839" y="968"/>
                  <a:pt x="52872" y="1"/>
                  <a:pt x="516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1" name="Google Shape;441;p29"/>
          <p:cNvSpPr/>
          <p:nvPr/>
        </p:nvSpPr>
        <p:spPr>
          <a:xfrm rot="5400000">
            <a:off x="6443300" y="142567"/>
            <a:ext cx="317600" cy="6642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2" name="Google Shape;442;p29"/>
          <p:cNvSpPr/>
          <p:nvPr/>
        </p:nvSpPr>
        <p:spPr>
          <a:xfrm rot="5400000">
            <a:off x="5074533" y="392600"/>
            <a:ext cx="317600" cy="391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29"/>
          <p:cNvSpPr/>
          <p:nvPr/>
        </p:nvSpPr>
        <p:spPr>
          <a:xfrm rot="5400000">
            <a:off x="5548263" y="1032837"/>
            <a:ext cx="317600" cy="48614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" name="Google Shape;444;p29"/>
          <p:cNvSpPr txBox="1">
            <a:spLocks noGrp="1"/>
          </p:cNvSpPr>
          <p:nvPr>
            <p:ph type="title"/>
          </p:nvPr>
        </p:nvSpPr>
        <p:spPr>
          <a:xfrm>
            <a:off x="411777" y="337594"/>
            <a:ext cx="5240944" cy="106820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6400" dirty="0">
                <a:solidFill>
                  <a:schemeClr val="accent6">
                    <a:lumMod val="75000"/>
                  </a:schemeClr>
                </a:solidFill>
                <a:latin typeface="Amatemora" panose="02000500000000000000" pitchFamily="2" charset="0"/>
              </a:rPr>
              <a:t>MIS HABILIDADES </a:t>
            </a:r>
          </a:p>
        </p:txBody>
      </p:sp>
      <p:sp>
        <p:nvSpPr>
          <p:cNvPr id="445" name="Google Shape;445;p29"/>
          <p:cNvSpPr txBox="1"/>
          <p:nvPr/>
        </p:nvSpPr>
        <p:spPr>
          <a:xfrm>
            <a:off x="7864825" y="5445117"/>
            <a:ext cx="3353083" cy="125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594" indent="-228594" algn="ctr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Pensar los beneficios y desventajas de cada decisión </a:t>
            </a:r>
          </a:p>
          <a:p>
            <a:pPr marL="228594" indent="-228594" algn="ctr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Buscar mi bien y no solo el de los demás </a:t>
            </a:r>
          </a:p>
          <a:p>
            <a:pPr marL="228594" indent="-228594" algn="ctr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Mejorar mi convivencia 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29"/>
          <p:cNvSpPr txBox="1"/>
          <p:nvPr/>
        </p:nvSpPr>
        <p:spPr>
          <a:xfrm>
            <a:off x="8310107" y="5013703"/>
            <a:ext cx="2708000" cy="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 dirty="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Autonomia </a:t>
            </a:r>
            <a:endParaRPr sz="2267" dirty="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47" name="Google Shape;447;p29"/>
          <p:cNvSpPr txBox="1"/>
          <p:nvPr/>
        </p:nvSpPr>
        <p:spPr>
          <a:xfrm>
            <a:off x="973211" y="5515609"/>
            <a:ext cx="3353083" cy="107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594" indent="-228594" algn="ct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Tener claro mis virtudes y defectos</a:t>
            </a:r>
          </a:p>
          <a:p>
            <a:pPr marL="228594" indent="-228594" algn="ct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Motivarme constantemente </a:t>
            </a:r>
          </a:p>
          <a:p>
            <a:pPr marL="228594" indent="-228594" algn="ct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Dejar de limitarme  </a:t>
            </a:r>
          </a:p>
          <a:p>
            <a:pPr algn="ctr">
              <a:buClr>
                <a:schemeClr val="dk1"/>
              </a:buClr>
              <a:buSzPts val="1100"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29"/>
          <p:cNvSpPr txBox="1"/>
          <p:nvPr/>
        </p:nvSpPr>
        <p:spPr>
          <a:xfrm>
            <a:off x="1330061" y="5039300"/>
            <a:ext cx="2708000" cy="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 dirty="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rPr>
              <a:t>Autoconocimiento </a:t>
            </a:r>
            <a:endParaRPr sz="2267" dirty="0">
              <a:solidFill>
                <a:schemeClr val="accent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49" name="Google Shape;449;p29"/>
          <p:cNvSpPr txBox="1"/>
          <p:nvPr/>
        </p:nvSpPr>
        <p:spPr>
          <a:xfrm>
            <a:off x="4513208" y="5409391"/>
            <a:ext cx="2984517" cy="107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594" indent="-228594" algn="ctr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Analizar cada uno de mis pensamientos </a:t>
            </a:r>
          </a:p>
          <a:p>
            <a:pPr marL="228594" indent="-228594" algn="ctr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Frenar las ideas negativas </a:t>
            </a:r>
          </a:p>
          <a:p>
            <a:pPr marL="228594" indent="-228594" algn="ctr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Expresar mis emociones 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9"/>
          <p:cNvSpPr txBox="1"/>
          <p:nvPr/>
        </p:nvSpPr>
        <p:spPr>
          <a:xfrm>
            <a:off x="4686285" y="5031659"/>
            <a:ext cx="2708000" cy="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 dirty="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rPr>
              <a:t>Autorregulacion </a:t>
            </a:r>
            <a:endParaRPr sz="2267" dirty="0">
              <a:solidFill>
                <a:schemeClr val="accent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1" name="Google Shape;451;p29"/>
          <p:cNvSpPr/>
          <p:nvPr/>
        </p:nvSpPr>
        <p:spPr>
          <a:xfrm>
            <a:off x="5309625" y="2190689"/>
            <a:ext cx="3913809" cy="317743"/>
          </a:xfrm>
          <a:custGeom>
            <a:avLst/>
            <a:gdLst/>
            <a:ahLst/>
            <a:cxnLst/>
            <a:rect l="l" t="t" r="r" b="b"/>
            <a:pathLst>
              <a:path w="53840" h="4371" extrusionOk="0">
                <a:moveTo>
                  <a:pt x="1" y="1"/>
                </a:moveTo>
                <a:lnTo>
                  <a:pt x="1" y="4370"/>
                </a:lnTo>
                <a:lnTo>
                  <a:pt x="51671" y="4370"/>
                </a:lnTo>
                <a:cubicBezTo>
                  <a:pt x="52872" y="4370"/>
                  <a:pt x="53839" y="3403"/>
                  <a:pt x="53839" y="2202"/>
                </a:cubicBezTo>
                <a:cubicBezTo>
                  <a:pt x="53839" y="968"/>
                  <a:pt x="52872" y="1"/>
                  <a:pt x="516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3" name="Google Shape;453;p29"/>
          <p:cNvSpPr txBox="1"/>
          <p:nvPr/>
        </p:nvSpPr>
        <p:spPr>
          <a:xfrm>
            <a:off x="8456765" y="1700311"/>
            <a:ext cx="1007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rPr>
              <a:t>90%</a:t>
            </a:r>
            <a:endParaRPr sz="2667" dirty="0">
              <a:solidFill>
                <a:schemeClr val="accent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8423599" y="3932519"/>
            <a:ext cx="1007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90%</a:t>
            </a:r>
            <a:endParaRPr sz="2667" dirty="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9" name="Google Shape;459;p29"/>
          <p:cNvSpPr txBox="1"/>
          <p:nvPr/>
        </p:nvSpPr>
        <p:spPr>
          <a:xfrm>
            <a:off x="7417361" y="2855364"/>
            <a:ext cx="1007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rPr>
              <a:t>70%</a:t>
            </a:r>
            <a:endParaRPr sz="2667" dirty="0">
              <a:solidFill>
                <a:schemeClr val="accent6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A59CBC-75A7-4D43-B58B-FF9F4D15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23" y="1680266"/>
            <a:ext cx="1652396" cy="11880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B56707-4B33-4858-9302-63E84379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66" y="2879447"/>
            <a:ext cx="2234653" cy="12563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6711BB-FE81-46D6-A9AE-4941449C1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71" y="4026984"/>
            <a:ext cx="1854248" cy="9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"/>
          <p:cNvSpPr/>
          <p:nvPr/>
        </p:nvSpPr>
        <p:spPr>
          <a:xfrm rot="5400000">
            <a:off x="6443300" y="1206833"/>
            <a:ext cx="317600" cy="6642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0" name="Google Shape;440;p29"/>
          <p:cNvSpPr/>
          <p:nvPr/>
        </p:nvSpPr>
        <p:spPr>
          <a:xfrm>
            <a:off x="3281099" y="4368968"/>
            <a:ext cx="6641999" cy="341760"/>
          </a:xfrm>
          <a:custGeom>
            <a:avLst/>
            <a:gdLst/>
            <a:ahLst/>
            <a:cxnLst/>
            <a:rect l="l" t="t" r="r" b="b"/>
            <a:pathLst>
              <a:path w="53840" h="4371" extrusionOk="0">
                <a:moveTo>
                  <a:pt x="1" y="1"/>
                </a:moveTo>
                <a:lnTo>
                  <a:pt x="1" y="4370"/>
                </a:lnTo>
                <a:lnTo>
                  <a:pt x="51671" y="4370"/>
                </a:lnTo>
                <a:cubicBezTo>
                  <a:pt x="52872" y="4370"/>
                  <a:pt x="53839" y="3403"/>
                  <a:pt x="53839" y="2202"/>
                </a:cubicBezTo>
                <a:cubicBezTo>
                  <a:pt x="53839" y="968"/>
                  <a:pt x="52872" y="1"/>
                  <a:pt x="516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29"/>
          <p:cNvSpPr/>
          <p:nvPr/>
        </p:nvSpPr>
        <p:spPr>
          <a:xfrm rot="5400000">
            <a:off x="6370379" y="-666388"/>
            <a:ext cx="317600" cy="6642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3" name="Google Shape;443;p29"/>
          <p:cNvSpPr/>
          <p:nvPr/>
        </p:nvSpPr>
        <p:spPr>
          <a:xfrm rot="5400000">
            <a:off x="6105240" y="-395189"/>
            <a:ext cx="317600" cy="61271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4" name="Google Shape;444;p29"/>
          <p:cNvSpPr txBox="1">
            <a:spLocks noGrp="1"/>
          </p:cNvSpPr>
          <p:nvPr>
            <p:ph type="title"/>
          </p:nvPr>
        </p:nvSpPr>
        <p:spPr>
          <a:xfrm>
            <a:off x="411777" y="337594"/>
            <a:ext cx="5240944" cy="106820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MX" sz="6400" dirty="0">
                <a:solidFill>
                  <a:schemeClr val="accent6">
                    <a:lumMod val="75000"/>
                  </a:schemeClr>
                </a:solidFill>
                <a:latin typeface="Amatemora" panose="02000500000000000000" pitchFamily="2" charset="0"/>
              </a:rPr>
              <a:t>MIS HABILIDADES </a:t>
            </a:r>
          </a:p>
        </p:txBody>
      </p:sp>
      <p:sp>
        <p:nvSpPr>
          <p:cNvPr id="447" name="Google Shape;447;p29"/>
          <p:cNvSpPr txBox="1"/>
          <p:nvPr/>
        </p:nvSpPr>
        <p:spPr>
          <a:xfrm>
            <a:off x="881350" y="5386687"/>
            <a:ext cx="4088191" cy="146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594" indent="-228594" algn="ctr" defTabSz="1219170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s-MX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Seguir viendo todo desde la perspectiva de otra persona </a:t>
            </a:r>
          </a:p>
          <a:p>
            <a:pPr marL="228594" indent="-228594" algn="ctr" defTabSz="1219170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s-MX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Comprender incluso aun mas los sentimientos de los demás</a:t>
            </a:r>
          </a:p>
          <a:p>
            <a:pPr marL="228594" indent="-228594" algn="ctr" defTabSz="1219170"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s-MX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Detectar la necesidad de las personas  </a:t>
            </a:r>
            <a:endParaRPr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29"/>
          <p:cNvSpPr txBox="1"/>
          <p:nvPr/>
        </p:nvSpPr>
        <p:spPr>
          <a:xfrm>
            <a:off x="1590213" y="5137043"/>
            <a:ext cx="2708000" cy="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 dirty="0">
                <a:solidFill>
                  <a:srgbClr val="F13710"/>
                </a:solidFill>
                <a:latin typeface="Bebas Neue"/>
                <a:ea typeface="Bebas Neue"/>
                <a:cs typeface="Bebas Neue"/>
                <a:sym typeface="Bebas Neue"/>
              </a:rPr>
              <a:t>Empatia  </a:t>
            </a:r>
            <a:endParaRPr sz="2267" kern="0" dirty="0">
              <a:solidFill>
                <a:srgbClr val="F1371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49" name="Google Shape;449;p29"/>
          <p:cNvSpPr txBox="1"/>
          <p:nvPr/>
        </p:nvSpPr>
        <p:spPr>
          <a:xfrm>
            <a:off x="7373956" y="5666068"/>
            <a:ext cx="3498640" cy="107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594" indent="-228594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Escuchar la opinión de los demás </a:t>
            </a:r>
          </a:p>
          <a:p>
            <a:pPr marL="228594" indent="-228594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Tener paciencia </a:t>
            </a:r>
          </a:p>
          <a:p>
            <a:pPr marL="228594" indent="-228594" algn="ctr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Hacer mas de lo que este en mis manos. </a:t>
            </a:r>
            <a:endParaRPr sz="16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9"/>
          <p:cNvSpPr txBox="1"/>
          <p:nvPr/>
        </p:nvSpPr>
        <p:spPr>
          <a:xfrm>
            <a:off x="7893789" y="5271311"/>
            <a:ext cx="2708000" cy="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 dirty="0">
                <a:solidFill>
                  <a:srgbClr val="FF8817"/>
                </a:solidFill>
                <a:latin typeface="Bebas Neue"/>
                <a:ea typeface="Bebas Neue"/>
                <a:cs typeface="Bebas Neue"/>
                <a:sym typeface="Bebas Neue"/>
              </a:rPr>
              <a:t>Colaboracion </a:t>
            </a:r>
            <a:endParaRPr sz="2267" kern="0" dirty="0">
              <a:solidFill>
                <a:srgbClr val="FF881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9014751" y="3803761"/>
            <a:ext cx="1007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 dirty="0">
                <a:solidFill>
                  <a:srgbClr val="F13710"/>
                </a:solidFill>
                <a:latin typeface="Bebas Neue"/>
                <a:ea typeface="Bebas Neue"/>
                <a:cs typeface="Bebas Neue"/>
                <a:sym typeface="Bebas Neue"/>
              </a:rPr>
              <a:t>100%</a:t>
            </a:r>
            <a:endParaRPr sz="2667" kern="0" dirty="0">
              <a:solidFill>
                <a:srgbClr val="F1371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9" name="Google Shape;459;p29"/>
          <p:cNvSpPr txBox="1"/>
          <p:nvPr/>
        </p:nvSpPr>
        <p:spPr>
          <a:xfrm>
            <a:off x="8823815" y="1977688"/>
            <a:ext cx="1007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 dirty="0">
                <a:solidFill>
                  <a:srgbClr val="FF8817"/>
                </a:solidFill>
                <a:latin typeface="Bebas Neue"/>
                <a:ea typeface="Bebas Neue"/>
                <a:cs typeface="Bebas Neue"/>
                <a:sym typeface="Bebas Neue"/>
              </a:rPr>
              <a:t>90%</a:t>
            </a:r>
            <a:endParaRPr sz="2667" kern="0" dirty="0">
              <a:solidFill>
                <a:srgbClr val="FF881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D36BEF-DDC0-439C-8F25-AB0E792BD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22" b="36032"/>
          <a:stretch/>
        </p:blipFill>
        <p:spPr>
          <a:xfrm>
            <a:off x="684864" y="1936843"/>
            <a:ext cx="2570917" cy="12480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5B5A486-C0F9-422F-803A-591C0C288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520" y="3479213"/>
            <a:ext cx="1706259" cy="1533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r Charts by Slidesgo">
  <a:themeElements>
    <a:clrScheme name="Simple Light">
      <a:dk1>
        <a:srgbClr val="000000"/>
      </a:dk1>
      <a:lt1>
        <a:srgbClr val="FFFFFF"/>
      </a:lt1>
      <a:dk2>
        <a:srgbClr val="9C9C9C"/>
      </a:dk2>
      <a:lt2>
        <a:srgbClr val="E7E7E7"/>
      </a:lt2>
      <a:accent1>
        <a:srgbClr val="C35B7E"/>
      </a:accent1>
      <a:accent2>
        <a:srgbClr val="910736"/>
      </a:accent2>
      <a:accent3>
        <a:srgbClr val="866BA8"/>
      </a:accent3>
      <a:accent4>
        <a:srgbClr val="F13710"/>
      </a:accent4>
      <a:accent5>
        <a:srgbClr val="F8C928"/>
      </a:accent5>
      <a:accent6>
        <a:srgbClr val="FF8817"/>
      </a:accent6>
      <a:hlink>
        <a:srgbClr val="5A04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219</Words>
  <Application>Microsoft Office PowerPoint</Application>
  <PresentationFormat>Panorámica</PresentationFormat>
  <Paragraphs>47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Amatemora</vt:lpstr>
      <vt:lpstr>Arial</vt:lpstr>
      <vt:lpstr>Bebas Neue</vt:lpstr>
      <vt:lpstr>Calibri</vt:lpstr>
      <vt:lpstr>Calibri Light</vt:lpstr>
      <vt:lpstr>Roboto</vt:lpstr>
      <vt:lpstr>Tema de Office</vt:lpstr>
      <vt:lpstr>Bar Charts by Slidesgo</vt:lpstr>
      <vt:lpstr>Presentación de PowerPoint</vt:lpstr>
      <vt:lpstr>MIS HABILIDADES </vt:lpstr>
      <vt:lpstr>MIS HABILIDADES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garza</dc:creator>
  <cp:lastModifiedBy>vanessa garza</cp:lastModifiedBy>
  <cp:revision>1</cp:revision>
  <dcterms:created xsi:type="dcterms:W3CDTF">2022-01-13T19:47:04Z</dcterms:created>
  <dcterms:modified xsi:type="dcterms:W3CDTF">2022-01-13T20:12:12Z</dcterms:modified>
</cp:coreProperties>
</file>