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800"/>
    <a:srgbClr val="89FF89"/>
    <a:srgbClr val="66FF66"/>
    <a:srgbClr val="FFAD5B"/>
    <a:srgbClr val="FF1D28"/>
    <a:srgbClr val="9999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5DC846-FBAD-4E7A-9710-7C715D31E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2929FDF-72E6-47BF-806A-0604A99DF2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1F9499-2BBC-48C0-87B3-7E4F69316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97387-AEE6-4923-BF6A-7B5B1CEAECEB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129618-31D9-4C12-B24E-EEAC4F5B0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735134-318A-49C8-A269-36CBA960A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7A1-28DF-4553-8426-FC83BFF60A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635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5E3889-9361-449E-B97F-30B4E5A57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92F1F72-58ED-436D-9EF9-6A42C025A7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4D6DE0-179E-42C5-B237-2DB58608D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97387-AEE6-4923-BF6A-7B5B1CEAECEB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DC9EEA-EEC1-495E-AC2A-77A4766E4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6141DC-F4FA-43F4-8AA4-B2CD033A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7A1-28DF-4553-8426-FC83BFF60A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7324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54CF180-108F-4789-9784-394369D3E6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44B4434-CB3B-4651-9B88-0085413E0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81E87A-BDEF-4A12-88A7-6693D3F2F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97387-AEE6-4923-BF6A-7B5B1CEAECEB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260D91-2191-436C-91FD-BD7CE9657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930418-2056-4AD5-8D4C-3F6BF3BE8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7A1-28DF-4553-8426-FC83BFF60A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13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AF0DCF-0090-4A00-9706-723A824B4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4C0E42-3076-49CC-9D2A-47F96CCF6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5625EC-D89A-4EB5-A308-1787CB5F8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97387-AEE6-4923-BF6A-7B5B1CEAECEB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0538EB-917F-464F-B003-7E5CA9198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272529-75FE-4113-8108-B550E55CC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7A1-28DF-4553-8426-FC83BFF60A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9229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6A1C08-ABDE-4CBA-B37D-C7E8E5F7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1C5C7B-76D3-4703-BD00-52505FCBD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93CFE8-A7DD-48AA-86D1-C492A79A6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97387-AEE6-4923-BF6A-7B5B1CEAECEB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AA3852-C5A7-4E08-9E3D-C05FE2722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7AC8CB-A36D-4345-A444-71CB1B193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7A1-28DF-4553-8426-FC83BFF60A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320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440B17-4767-4971-AD17-1A83C2729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644D3D-472D-4F3E-9ACD-258D87732B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5932163-D08D-4ADA-9436-19A18A1644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044262-5B37-446D-BF2D-93B15ED3A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97387-AEE6-4923-BF6A-7B5B1CEAECEB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CDC44B-14AF-495C-8E28-2C1CB2CEE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E5A51FB-596E-4916-8FAF-92CE65DDE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7A1-28DF-4553-8426-FC83BFF60A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1915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F88BC3-996D-48E5-B220-85E388B05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8A8172-F57F-435D-A3F1-564CB3FA3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A1CEB4-C9BA-4CFB-8B49-321233FB06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516E6A5-E603-4F99-9EBF-E237A700E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05AB20F-50E0-4700-A6B6-947BB61E2C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ACF1B6E-15C1-4651-9B48-F753CF697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97387-AEE6-4923-BF6A-7B5B1CEAECEB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2C9B4D7-F709-464A-8434-A8B373B7D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CC12D90-45A6-430D-BFD2-FD652761B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7A1-28DF-4553-8426-FC83BFF60A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62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16A22D-9E18-4758-89EB-C27B90D7E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EDF62C-E785-46CF-A33E-5A3920618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97387-AEE6-4923-BF6A-7B5B1CEAECEB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0F29991-A1F2-40C9-AB76-DEECC050A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8B9AB0B-CED7-47AA-9B2B-79EF474CD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7A1-28DF-4553-8426-FC83BFF60A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393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D78D36B-CDE0-489C-8D74-4D90200F9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97387-AEE6-4923-BF6A-7B5B1CEAECEB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E9ADC1C-DB53-4083-B59C-7EDE86C8E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75D1E52-ED03-4E0C-BA28-5BCCBB0E4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7A1-28DF-4553-8426-FC83BFF60A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518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E170B2-E428-4E87-A7E2-570CDABA7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DD9DDA-FA94-46B6-AF3F-730281425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DAD0AE-B2B2-42A3-9148-47F6049355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D2C7F3-0CE0-4059-98BD-189C184EF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97387-AEE6-4923-BF6A-7B5B1CEAECEB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1D6A4C-789F-46A4-9F1C-077BA84E5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68B5FA-91FC-47D0-9525-7091483D4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7A1-28DF-4553-8426-FC83BFF60A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098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8FABA6-F0B2-43A6-B96B-6DB63D563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0351D3B-FDD1-4D3F-8F79-FC8F62CB16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49953B4-FD5F-4A69-8B05-1B821DEAE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92E502-72F1-45B9-9100-4DE61A923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97387-AEE6-4923-BF6A-7B5B1CEAECEB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B4FBD8-FDC6-43A4-BAA5-36A8120F0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BD76BA-C124-4025-BBFE-EAB9DB9BF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7A1-28DF-4553-8426-FC83BFF60A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784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9103366-4538-4593-9124-BD470C270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1C17772-A5D2-4918-A1E6-00D1675F2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4D34DE-D531-45C0-ACA2-68269F92E2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97387-AEE6-4923-BF6A-7B5B1CEAECEB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E21D46-1E0F-4513-9EFF-0FAA203A0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0EB0C1-0010-423A-BC48-E939EA6B8C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807A1-28DF-4553-8426-FC83BFF60A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080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3888DEEA-0899-485E-BE1C-E3EED080E461}"/>
              </a:ext>
            </a:extLst>
          </p:cNvPr>
          <p:cNvCxnSpPr/>
          <p:nvPr/>
        </p:nvCxnSpPr>
        <p:spPr>
          <a:xfrm>
            <a:off x="906101" y="257322"/>
            <a:ext cx="0" cy="56851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>
            <a:extLst>
              <a:ext uri="{FF2B5EF4-FFF2-40B4-BE49-F238E27FC236}">
                <a16:creationId xmlns:a16="http://schemas.microsoft.com/office/drawing/2014/main" id="{AA371613-CAF2-42D8-BCF3-C6850EE1A6C2}"/>
              </a:ext>
            </a:extLst>
          </p:cNvPr>
          <p:cNvSpPr/>
          <p:nvPr/>
        </p:nvSpPr>
        <p:spPr>
          <a:xfrm>
            <a:off x="2489078" y="1471000"/>
            <a:ext cx="854776" cy="4471493"/>
          </a:xfrm>
          <a:prstGeom prst="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338E97B4-CFAD-4AD6-8526-244ABEA8E216}"/>
              </a:ext>
            </a:extLst>
          </p:cNvPr>
          <p:cNvSpPr/>
          <p:nvPr/>
        </p:nvSpPr>
        <p:spPr>
          <a:xfrm>
            <a:off x="4400029" y="1012200"/>
            <a:ext cx="854776" cy="4930294"/>
          </a:xfrm>
          <a:prstGeom prst="rect">
            <a:avLst/>
          </a:prstGeom>
          <a:solidFill>
            <a:srgbClr val="66FF66"/>
          </a:solidFill>
          <a:ln>
            <a:solidFill>
              <a:srgbClr val="66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4279F32-E572-4674-886B-43923A1CCDB2}"/>
              </a:ext>
            </a:extLst>
          </p:cNvPr>
          <p:cNvSpPr/>
          <p:nvPr/>
        </p:nvSpPr>
        <p:spPr>
          <a:xfrm>
            <a:off x="6310980" y="3922643"/>
            <a:ext cx="854776" cy="2010865"/>
          </a:xfrm>
          <a:prstGeom prst="rect">
            <a:avLst/>
          </a:prstGeom>
          <a:solidFill>
            <a:srgbClr val="9999FF"/>
          </a:solidFill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09B324D-CF10-4E63-8B4C-D89311A5D87B}"/>
              </a:ext>
            </a:extLst>
          </p:cNvPr>
          <p:cNvSpPr/>
          <p:nvPr/>
        </p:nvSpPr>
        <p:spPr>
          <a:xfrm>
            <a:off x="8221931" y="1908331"/>
            <a:ext cx="854776" cy="4034162"/>
          </a:xfrm>
          <a:prstGeom prst="rect">
            <a:avLst/>
          </a:prstGeom>
          <a:solidFill>
            <a:srgbClr val="FF1D28">
              <a:alpha val="81176"/>
            </a:srgbClr>
          </a:solidFill>
          <a:ln>
            <a:solidFill>
              <a:srgbClr val="FF1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C0E12815-8A08-4286-86E9-DC239393F3D8}"/>
              </a:ext>
            </a:extLst>
          </p:cNvPr>
          <p:cNvCxnSpPr>
            <a:cxnSpLocks/>
          </p:cNvCxnSpPr>
          <p:nvPr/>
        </p:nvCxnSpPr>
        <p:spPr>
          <a:xfrm flipH="1">
            <a:off x="906102" y="5942495"/>
            <a:ext cx="9634330" cy="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C01CF46-5B43-455F-A6CB-2740378470D9}"/>
              </a:ext>
            </a:extLst>
          </p:cNvPr>
          <p:cNvSpPr txBox="1"/>
          <p:nvPr/>
        </p:nvSpPr>
        <p:spPr>
          <a:xfrm>
            <a:off x="1936570" y="6122505"/>
            <a:ext cx="195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Autoconocimiento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983C628-E8D5-468B-A7FE-EA1AD59B5A41}"/>
              </a:ext>
            </a:extLst>
          </p:cNvPr>
          <p:cNvSpPr txBox="1"/>
          <p:nvPr/>
        </p:nvSpPr>
        <p:spPr>
          <a:xfrm>
            <a:off x="3896362" y="6122505"/>
            <a:ext cx="195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Empatía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DD4C9F4-2D18-4F94-953C-957452565147}"/>
              </a:ext>
            </a:extLst>
          </p:cNvPr>
          <p:cNvSpPr txBox="1"/>
          <p:nvPr/>
        </p:nvSpPr>
        <p:spPr>
          <a:xfrm>
            <a:off x="5758472" y="6122505"/>
            <a:ext cx="1959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Auto regulación autónoma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C3B5D1E-BF8A-4AAD-9468-D0501EB24E3F}"/>
              </a:ext>
            </a:extLst>
          </p:cNvPr>
          <p:cNvSpPr txBox="1"/>
          <p:nvPr/>
        </p:nvSpPr>
        <p:spPr>
          <a:xfrm>
            <a:off x="7965140" y="6122505"/>
            <a:ext cx="195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Colaboración 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6C2026F-F760-4CC7-BCF9-1A1E27E21D9B}"/>
              </a:ext>
            </a:extLst>
          </p:cNvPr>
          <p:cNvSpPr txBox="1"/>
          <p:nvPr/>
        </p:nvSpPr>
        <p:spPr>
          <a:xfrm>
            <a:off x="2497013" y="3344370"/>
            <a:ext cx="85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solidFill>
                  <a:schemeClr val="accent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8.4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D3B010E7-BE92-4BEE-9942-C67B068AA425}"/>
              </a:ext>
            </a:extLst>
          </p:cNvPr>
          <p:cNvSpPr txBox="1"/>
          <p:nvPr/>
        </p:nvSpPr>
        <p:spPr>
          <a:xfrm>
            <a:off x="6330818" y="4604909"/>
            <a:ext cx="85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4.8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CC10C99F-FCBF-45C2-BADE-DB4DDB9C70A0}"/>
              </a:ext>
            </a:extLst>
          </p:cNvPr>
          <p:cNvSpPr txBox="1"/>
          <p:nvPr/>
        </p:nvSpPr>
        <p:spPr>
          <a:xfrm>
            <a:off x="8221932" y="3561574"/>
            <a:ext cx="85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7.6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96363E5-0690-4DD1-8AF2-2F6ECD9C0921}"/>
              </a:ext>
            </a:extLst>
          </p:cNvPr>
          <p:cNvSpPr txBox="1"/>
          <p:nvPr/>
        </p:nvSpPr>
        <p:spPr>
          <a:xfrm>
            <a:off x="4549123" y="2915243"/>
            <a:ext cx="556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solidFill>
                  <a:srgbClr val="0058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242408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trella: 5 puntas 5">
            <a:extLst>
              <a:ext uri="{FF2B5EF4-FFF2-40B4-BE49-F238E27FC236}">
                <a16:creationId xmlns:a16="http://schemas.microsoft.com/office/drawing/2014/main" id="{B365F85C-CBFB-442B-B2FE-F4B02779E62C}"/>
              </a:ext>
            </a:extLst>
          </p:cNvPr>
          <p:cNvSpPr/>
          <p:nvPr/>
        </p:nvSpPr>
        <p:spPr>
          <a:xfrm>
            <a:off x="3445566" y="85173"/>
            <a:ext cx="1812235" cy="1460500"/>
          </a:xfrm>
          <a:prstGeom prst="star5">
            <a:avLst>
              <a:gd name="adj" fmla="val 19919"/>
              <a:gd name="hf" fmla="val 105146"/>
              <a:gd name="vf" fmla="val 110557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Sol 4">
            <a:extLst>
              <a:ext uri="{FF2B5EF4-FFF2-40B4-BE49-F238E27FC236}">
                <a16:creationId xmlns:a16="http://schemas.microsoft.com/office/drawing/2014/main" id="{01B603D7-8E15-479C-8C6A-679D718F0D67}"/>
              </a:ext>
            </a:extLst>
          </p:cNvPr>
          <p:cNvSpPr/>
          <p:nvPr/>
        </p:nvSpPr>
        <p:spPr>
          <a:xfrm>
            <a:off x="2049945" y="105740"/>
            <a:ext cx="1709531" cy="1688962"/>
          </a:xfrm>
          <a:prstGeom prst="su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2173F4-F201-48D7-BB43-B7994E550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Mejorar mi colaboración en cuanto a trabajos en equipo, exposiciones grupales y participación en clases</a:t>
            </a:r>
          </a:p>
          <a:p>
            <a:r>
              <a:rPr lang="es-MX" dirty="0"/>
              <a:t>Considero que siempre estamos en constante cambio así que es difícil saber cuanto nos conocemos con certeza, debo aprender a conocerme y a identificar mis cambios de humor para así mejorar mi auto regulación.</a:t>
            </a:r>
          </a:p>
          <a:p>
            <a:endParaRPr lang="es-MX" dirty="0"/>
          </a:p>
        </p:txBody>
      </p:sp>
      <p:sp>
        <p:nvSpPr>
          <p:cNvPr id="4" name="Estrella: 5 puntas 3">
            <a:extLst>
              <a:ext uri="{FF2B5EF4-FFF2-40B4-BE49-F238E27FC236}">
                <a16:creationId xmlns:a16="http://schemas.microsoft.com/office/drawing/2014/main" id="{9F2DB686-31DD-4452-BD3B-9927A98A228B}"/>
              </a:ext>
            </a:extLst>
          </p:cNvPr>
          <p:cNvSpPr/>
          <p:nvPr/>
        </p:nvSpPr>
        <p:spPr>
          <a:xfrm>
            <a:off x="480805" y="105740"/>
            <a:ext cx="1812235" cy="1460500"/>
          </a:xfrm>
          <a:prstGeom prst="star5">
            <a:avLst>
              <a:gd name="adj" fmla="val 28126"/>
              <a:gd name="hf" fmla="val 105146"/>
              <a:gd name="vf" fmla="val 110557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Sol 6">
            <a:extLst>
              <a:ext uri="{FF2B5EF4-FFF2-40B4-BE49-F238E27FC236}">
                <a16:creationId xmlns:a16="http://schemas.microsoft.com/office/drawing/2014/main" id="{1333C17F-5BBA-4F1C-A2DA-DADCCE6A37AF}"/>
              </a:ext>
            </a:extLst>
          </p:cNvPr>
          <p:cNvSpPr/>
          <p:nvPr/>
        </p:nvSpPr>
        <p:spPr>
          <a:xfrm>
            <a:off x="5085522" y="110918"/>
            <a:ext cx="1709531" cy="1688962"/>
          </a:xfrm>
          <a:prstGeom prst="sun">
            <a:avLst>
              <a:gd name="adj" fmla="val 17248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D24D367-8AFB-4349-9C2B-0C6620C1D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656" y="372958"/>
            <a:ext cx="10515600" cy="1325563"/>
          </a:xfrm>
        </p:spPr>
        <p:txBody>
          <a:bodyPr>
            <a:normAutofit/>
          </a:bodyPr>
          <a:lstStyle/>
          <a:p>
            <a:r>
              <a:rPr lang="es-MX" sz="5400" b="1" dirty="0">
                <a:latin typeface="Modern Love Caps" panose="04070805081001020A01" pitchFamily="82" charset="0"/>
              </a:rPr>
              <a:t>Áreas de oportunidad </a:t>
            </a:r>
          </a:p>
        </p:txBody>
      </p:sp>
    </p:spTree>
    <p:extLst>
      <p:ext uri="{BB962C8B-B14F-4D97-AF65-F5344CB8AC3E}">
        <p14:creationId xmlns:p14="http://schemas.microsoft.com/office/powerpoint/2010/main" val="31508538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65</Words>
  <Application>Microsoft Office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Aharoni</vt:lpstr>
      <vt:lpstr>Arial</vt:lpstr>
      <vt:lpstr>Calibri</vt:lpstr>
      <vt:lpstr>Calibri Light</vt:lpstr>
      <vt:lpstr>Modern Love Caps</vt:lpstr>
      <vt:lpstr>Tema de Office</vt:lpstr>
      <vt:lpstr>Presentación de PowerPoint</vt:lpstr>
      <vt:lpstr>Áreas de oportunidad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CRISTINA HERNANDEZ GONZALEZ</dc:creator>
  <cp:lastModifiedBy>DIANA CRISTINA HERNANDEZ GONZALEZ</cp:lastModifiedBy>
  <cp:revision>5</cp:revision>
  <dcterms:created xsi:type="dcterms:W3CDTF">2022-01-13T02:14:06Z</dcterms:created>
  <dcterms:modified xsi:type="dcterms:W3CDTF">2022-01-13T02:53:48Z</dcterms:modified>
</cp:coreProperties>
</file>