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FDED34-9F19-4251-81CB-DD2069C2E631}" v="23" dt="2022-01-13T19:52:56.2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95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Porcentaje %</c:v>
                </c:pt>
              </c:strCache>
            </c:strRef>
          </c:tx>
          <c:spPr>
            <a:pattFill prst="ltUpDiag">
              <a:fgClr>
                <a:schemeClr val="accent6"/>
              </a:fgClr>
              <a:bgClr>
                <a:schemeClr val="lt1"/>
              </a:bgClr>
            </a:patt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Autoconocimiento</c:v>
                </c:pt>
                <c:pt idx="1">
                  <c:v>Autoregulación</c:v>
                </c:pt>
                <c:pt idx="2">
                  <c:v>Autonomia</c:v>
                </c:pt>
                <c:pt idx="3">
                  <c:v>Empatía</c:v>
                </c:pt>
                <c:pt idx="4">
                  <c:v>Colaboración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80</c:v>
                </c:pt>
                <c:pt idx="1">
                  <c:v>70</c:v>
                </c:pt>
                <c:pt idx="2">
                  <c:v>95</c:v>
                </c:pt>
                <c:pt idx="3">
                  <c:v>100</c:v>
                </c:pt>
                <c:pt idx="4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A7-44A4-9869-63370F3914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-20"/>
        <c:axId val="561416495"/>
        <c:axId val="561419407"/>
      </c:barChart>
      <c:catAx>
        <c:axId val="5614164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accent6">
                <a:lumMod val="60000"/>
                <a:lumOff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5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561419407"/>
        <c:crosses val="autoZero"/>
        <c:auto val="1"/>
        <c:lblAlgn val="ctr"/>
        <c:lblOffset val="100"/>
        <c:noMultiLvlLbl val="0"/>
      </c:catAx>
      <c:valAx>
        <c:axId val="5614194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5614164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6"/>
    </a:solidFill>
    <a:ln w="9525" cap="flat" cmpd="sng" algn="ctr">
      <a:solidFill>
        <a:schemeClr val="accent6"/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6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064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70000"/>
        </a:schemeClr>
      </a:solidFill>
    </cs:spPr>
    <cs:defRPr sz="1197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5B62-F9E0-4F58-AB31-540BD75E76DD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6A72-7AEC-4B80-B345-5671D57B0C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9218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5B62-F9E0-4F58-AB31-540BD75E76DD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6A72-7AEC-4B80-B345-5671D57B0C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709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5B62-F9E0-4F58-AB31-540BD75E76DD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6A72-7AEC-4B80-B345-5671D57B0C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2154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5B62-F9E0-4F58-AB31-540BD75E76DD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6A72-7AEC-4B80-B345-5671D57B0C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7617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5B62-F9E0-4F58-AB31-540BD75E76DD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6A72-7AEC-4B80-B345-5671D57B0C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9546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5B62-F9E0-4F58-AB31-540BD75E76DD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6A72-7AEC-4B80-B345-5671D57B0C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02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5B62-F9E0-4F58-AB31-540BD75E76DD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6A72-7AEC-4B80-B345-5671D57B0C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7210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5B62-F9E0-4F58-AB31-540BD75E76DD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6A72-7AEC-4B80-B345-5671D57B0C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9324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5B62-F9E0-4F58-AB31-540BD75E76DD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6A72-7AEC-4B80-B345-5671D57B0C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9060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5B62-F9E0-4F58-AB31-540BD75E76DD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6A72-7AEC-4B80-B345-5671D57B0C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759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5B62-F9E0-4F58-AB31-540BD75E76DD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6A72-7AEC-4B80-B345-5671D57B0C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030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5B62-F9E0-4F58-AB31-540BD75E76DD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6A72-7AEC-4B80-B345-5671D57B0C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952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5B62-F9E0-4F58-AB31-540BD75E76DD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6A72-7AEC-4B80-B345-5671D57B0C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735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620E5B62-F9E0-4F58-AB31-540BD75E76DD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9B1D6A72-7AEC-4B80-B345-5671D57B0C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3588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20E5B62-F9E0-4F58-AB31-540BD75E76DD}" type="datetimeFigureOut">
              <a:rPr lang="es-MX" smtClean="0"/>
              <a:t>13/01/2022</a:t>
            </a:fld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9B1D6A72-7AEC-4B80-B345-5671D57B0C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38446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2591B15E-7665-4EEB-B24A-783ED9377C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7771988"/>
              </p:ext>
            </p:extLst>
          </p:nvPr>
        </p:nvGraphicFramePr>
        <p:xfrm>
          <a:off x="2209409" y="883854"/>
          <a:ext cx="7773181" cy="5090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5546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0E48EB-07A6-47F3-A5E6-87931EE87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3457" y="0"/>
            <a:ext cx="5520397" cy="1702826"/>
          </a:xfrm>
        </p:spPr>
        <p:txBody>
          <a:bodyPr/>
          <a:lstStyle/>
          <a:p>
            <a:pPr algn="ctr"/>
            <a:r>
              <a:rPr lang="es-MX" b="1" dirty="0">
                <a:latin typeface="Century Gothic" panose="020B0502020202020204" pitchFamily="34" charset="0"/>
              </a:rPr>
              <a:t>Aspectos para mejorar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480921-DF45-45EE-B507-3B57EC6D4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628" y="2519386"/>
            <a:ext cx="5496951" cy="2690105"/>
          </a:xfrm>
        </p:spPr>
        <p:txBody>
          <a:bodyPr>
            <a:normAutofit/>
          </a:bodyPr>
          <a:lstStyle/>
          <a:p>
            <a:r>
              <a:rPr lang="es-MX" sz="1400" b="1" dirty="0">
                <a:latin typeface="Century Gothic" panose="020B0502020202020204" pitchFamily="34" charset="0"/>
              </a:rPr>
              <a:t>Autoconocimiento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200" dirty="0">
                <a:latin typeface="Century Gothic" panose="020B0502020202020204" pitchFamily="34" charset="0"/>
              </a:rPr>
              <a:t>Escribir mis virtudes y defectos.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200" dirty="0">
                <a:latin typeface="Century Gothic" panose="020B0502020202020204" pitchFamily="34" charset="0"/>
              </a:rPr>
              <a:t>Escribir un diario para conocerme mejor.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200" dirty="0">
                <a:latin typeface="Century Gothic" panose="020B0502020202020204" pitchFamily="34" charset="0"/>
              </a:rPr>
              <a:t>No dejar guiarme por opiniones del los demás respecto a mi. </a:t>
            </a:r>
          </a:p>
          <a:p>
            <a:r>
              <a:rPr lang="es-MX" sz="1400" b="1" dirty="0">
                <a:latin typeface="Century Gothic" panose="020B0502020202020204" pitchFamily="34" charset="0"/>
              </a:rPr>
              <a:t>Autorregulación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200" dirty="0">
                <a:latin typeface="Century Gothic" panose="020B0502020202020204" pitchFamily="34" charset="0"/>
              </a:rPr>
              <a:t>Trabajar con la meditación.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200" dirty="0">
                <a:latin typeface="Century Gothic" panose="020B0502020202020204" pitchFamily="34" charset="0"/>
              </a:rPr>
              <a:t>Dormir mejor.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200" dirty="0">
                <a:latin typeface="Century Gothic" panose="020B0502020202020204" pitchFamily="34" charset="0"/>
              </a:rPr>
              <a:t>Hacer afirmaciones positivas para tener más optimismo.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6DE9859-A615-4732-A63D-159D8263477F}"/>
              </a:ext>
            </a:extLst>
          </p:cNvPr>
          <p:cNvSpPr txBox="1"/>
          <p:nvPr/>
        </p:nvSpPr>
        <p:spPr>
          <a:xfrm>
            <a:off x="6093656" y="2519386"/>
            <a:ext cx="6098344" cy="19902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Autonomía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Planificar mi día.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Hacer una lista de las cosas que puedo hacer por mi propia cuenta.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Dar prioridad a las cosas que son importantes hacer para mi.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Empatía</a:t>
            </a: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Practicar la escucha para entender a los demás.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Entender mis emociones para poder entender las de los demás.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Eliminar los perjuicios y estereotipos.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CC55AB7-198B-4285-951F-A1D10296B8FA}"/>
              </a:ext>
            </a:extLst>
          </p:cNvPr>
          <p:cNvSpPr txBox="1"/>
          <p:nvPr/>
        </p:nvSpPr>
        <p:spPr>
          <a:xfrm>
            <a:off x="2612488" y="5428569"/>
            <a:ext cx="6967024" cy="977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Colaboración </a:t>
            </a:r>
          </a:p>
          <a:p>
            <a:pPr marL="971550" marR="0" lvl="1" indent="-5143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Tener más comunicación.</a:t>
            </a:r>
          </a:p>
          <a:p>
            <a:pPr marL="971550" marR="0" lvl="1" indent="-5143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Destacar las fortalezas de cada persona. </a:t>
            </a:r>
          </a:p>
          <a:p>
            <a:pPr marL="971550" marR="0" lvl="1" indent="-5143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Concentrarme en el trabajo que se realiza sin dejar de lado a los demás.</a:t>
            </a:r>
          </a:p>
        </p:txBody>
      </p:sp>
    </p:spTree>
    <p:extLst>
      <p:ext uri="{BB962C8B-B14F-4D97-AF65-F5344CB8AC3E}">
        <p14:creationId xmlns:p14="http://schemas.microsoft.com/office/powerpoint/2010/main" val="3503365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46</TotalTime>
  <Words>133</Words>
  <Application>Microsoft Office PowerPoint</Application>
  <PresentationFormat>Panorámica</PresentationFormat>
  <Paragraphs>22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Century Gothic</vt:lpstr>
      <vt:lpstr>Courier New</vt:lpstr>
      <vt:lpstr>Wingdings 2</vt:lpstr>
      <vt:lpstr>Citable</vt:lpstr>
      <vt:lpstr>Presentación de PowerPoint</vt:lpstr>
      <vt:lpstr>Aspectos para mejorar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Victoria Berenice Monrreal Camacho</dc:creator>
  <cp:lastModifiedBy>Victoria Berenice Monrreal Camacho</cp:lastModifiedBy>
  <cp:revision>2</cp:revision>
  <dcterms:created xsi:type="dcterms:W3CDTF">2022-01-13T19:07:13Z</dcterms:created>
  <dcterms:modified xsi:type="dcterms:W3CDTF">2022-01-14T02:14:30Z</dcterms:modified>
</cp:coreProperties>
</file>