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945C5B-9D1F-4E59-BAA9-C88962B05126}" v="4" dt="2022-01-13T21:52:55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4E15B-2598-42AE-97AF-2C9780990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3C365A-69DB-4478-88D6-885C784B1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D091E5-C60C-49EE-AA7C-04E605E50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4F9929-6688-4BC0-BE0E-1AA136BED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D6E495-2240-4260-9837-C0B66AE1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476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3D87F-41FE-4A1C-9D18-1F8D77E04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0C3F0D-E2B6-4BCF-A827-24CA53DFA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028EF1-336B-4724-8EFE-2DD137BCF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882073-4FA6-4974-9993-4384863A0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7713F7-E495-494D-B4BA-3A2251A36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113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23BDE1-2F84-4BA6-AC99-FE0001927A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A56EBA-5BDA-4B9A-A2EE-D82D68FD5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A9C11D-F504-4C96-BC7A-CDB46756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1BE29A-5F0B-48F3-87EC-F82F813BE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6C943F-8DF4-4309-830B-0401A675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94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131221-645A-47A8-9043-30CF66C4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0BFB21-A200-4E89-A18A-43A47C60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C2CF0D-A9D5-4D3F-BA53-591A5680D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83A861-1FCC-4FE7-91CA-53077FEC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6DB842-3D4F-4A98-9824-2AD292586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641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34EC6-AE19-4A90-A8F9-3361B6C7C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79FDD6-12B6-488B-9011-145209EE8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64AB14-209D-4373-AF07-986DBB1CC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D1B347-F170-46A0-B9C1-4F7F797C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7E02FB-2FD3-46E6-8F7A-51198C54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97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58AA67-1566-45A8-9ADE-6CE48394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C8B45E-F0E0-4FF2-96C6-45C4B0E0C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845939-1A1E-49FF-9C58-D1B5EAA56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27F3D2-918D-45FA-8B2F-CDEA70AB2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A6567A-85B1-4833-A1B5-73F2A9749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FC2068-F9F1-4222-8C9B-DE3DA46E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42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0085EF-AF24-4AA9-AD9A-DA9F536BE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AB33DB-B149-4D7B-ACBC-C046733F8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75C628-BDBF-4276-B098-BA71C51D3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A7C28A8-55F8-4810-B762-AE3BB1006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D15D542-5C44-49BF-841F-FAE9CDEB2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1EAF67-67FF-41A8-B48E-03C136C5C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923ED4E-453F-407F-88D2-B037D80AD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CC136E2-FC67-4FD7-8AA3-D5D75897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501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BE3553-54AB-4672-B244-D40076CC7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B95658A-60AC-44EC-B018-D4B168779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2BFC59D-97C1-44BC-BA84-CAB5FF95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AFE0BD4-242C-4956-9CEA-2F4FFA1BD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68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4C944BB-42B4-4622-A658-0050741DF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F2DDB4D-1085-4FFF-8752-F2BB8F26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6DB8DE-10F6-4270-84C3-B7BB9312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30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874C4A-B0DF-48ED-BA48-756F4E2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972E2C-C3CF-4B2F-B31F-ACE6D9021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E20FEB-C802-483F-9371-0CEB53C33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812E43-6AFE-401F-BB3B-C5FFB3F42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97EFFF-72BE-4821-906C-657466E0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9EAFAF-5F2F-4A28-A6B5-59695087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38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55A746-5B57-4EF7-ADC4-4504A9A5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83CB21-129C-4EA8-A976-EBCB97F037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A89A80-46F6-46BE-9AC6-9E24E7F4F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D60A70-3871-4FF0-8AAA-4F5EED8D3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F6723C-40EF-46F3-8F6E-D24CC1CD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6EE099-D00D-425A-9D45-D5E74F016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80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C5B196-220F-4D4F-9BA5-5A54CB47C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364D66-ED4F-4D66-AC59-B7D5780CC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1CB45F-8183-450A-B43B-AE2E12276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FB295-6110-4396-A1FE-E00598355768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2E1826-10E2-4B4C-9B4B-5171BB60D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75920B-EE89-4230-9DE3-D69E95F209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50723-F324-446A-AA5F-5F55D31CD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803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C4CE08E-F5B9-4FC3-ADFE-A22F0EFE10E3}"/>
              </a:ext>
            </a:extLst>
          </p:cNvPr>
          <p:cNvSpPr txBox="1"/>
          <p:nvPr/>
        </p:nvSpPr>
        <p:spPr>
          <a:xfrm>
            <a:off x="977323" y="858129"/>
            <a:ext cx="10237354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/>
              <a:t>ESCUELA NORMAL DE EDUCACION PREESCOLAR</a:t>
            </a:r>
          </a:p>
          <a:p>
            <a:pPr algn="ctr"/>
            <a:r>
              <a:rPr lang="es-ES" sz="3600" dirty="0"/>
              <a:t>LICENCIATURA EN EDUCACION PREESCOLAR</a:t>
            </a:r>
          </a:p>
          <a:p>
            <a:pPr algn="ctr"/>
            <a:r>
              <a:rPr lang="es-ES" sz="3600" dirty="0"/>
              <a:t>CICLO ESCOLAR 2021-2022</a:t>
            </a:r>
          </a:p>
          <a:p>
            <a:pPr algn="ctr"/>
            <a:r>
              <a:rPr lang="es-ES" sz="3600" dirty="0"/>
              <a:t>EDUCACION SOCIOEMOCIONAL</a:t>
            </a:r>
          </a:p>
          <a:p>
            <a:pPr algn="ctr"/>
            <a:r>
              <a:rPr lang="es-ES" sz="3600" dirty="0"/>
              <a:t>ALUMNA:CAMILA MONTSERRAT MONCADA SANCHEZ</a:t>
            </a:r>
          </a:p>
          <a:p>
            <a:pPr algn="ctr"/>
            <a:r>
              <a:rPr lang="es-ES" sz="3600" dirty="0"/>
              <a:t>GRADO:2</a:t>
            </a:r>
          </a:p>
          <a:p>
            <a:pPr algn="ctr"/>
            <a:r>
              <a:rPr lang="es-ES" sz="3600" dirty="0"/>
              <a:t>SECCION:B</a:t>
            </a:r>
          </a:p>
          <a:p>
            <a:pPr algn="ctr"/>
            <a:r>
              <a:rPr lang="es-ES" sz="3600" dirty="0"/>
              <a:t>N.L:12</a:t>
            </a:r>
          </a:p>
          <a:p>
            <a:pPr algn="ctr"/>
            <a:r>
              <a:rPr lang="es-ES" sz="3600" dirty="0"/>
              <a:t>FECHA:13/01/2022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3356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B83B9CE-7048-4705-B87E-3E77765E41B8}"/>
              </a:ext>
            </a:extLst>
          </p:cNvPr>
          <p:cNvCxnSpPr>
            <a:cxnSpLocks/>
          </p:cNvCxnSpPr>
          <p:nvPr/>
        </p:nvCxnSpPr>
        <p:spPr>
          <a:xfrm>
            <a:off x="2060716" y="905325"/>
            <a:ext cx="19876" cy="581903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C99B620-9846-4205-BF62-FA793148C73C}"/>
              </a:ext>
            </a:extLst>
          </p:cNvPr>
          <p:cNvCxnSpPr>
            <a:cxnSpLocks/>
          </p:cNvCxnSpPr>
          <p:nvPr/>
        </p:nvCxnSpPr>
        <p:spPr>
          <a:xfrm flipH="1">
            <a:off x="2060716" y="6718676"/>
            <a:ext cx="51310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893A957-9CA8-40BD-A9C3-EF147AC937AD}"/>
              </a:ext>
            </a:extLst>
          </p:cNvPr>
          <p:cNvSpPr txBox="1"/>
          <p:nvPr/>
        </p:nvSpPr>
        <p:spPr>
          <a:xfrm>
            <a:off x="1616364" y="905325"/>
            <a:ext cx="444352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/>
              <a:t>10</a:t>
            </a:r>
          </a:p>
          <a:p>
            <a:endParaRPr lang="es-ES" sz="2000" dirty="0"/>
          </a:p>
          <a:p>
            <a:r>
              <a:rPr lang="es-ES" sz="2000" dirty="0"/>
              <a:t>9</a:t>
            </a:r>
          </a:p>
          <a:p>
            <a:endParaRPr lang="es-ES" sz="2000" dirty="0"/>
          </a:p>
          <a:p>
            <a:r>
              <a:rPr lang="es-ES" sz="2000" dirty="0"/>
              <a:t>8</a:t>
            </a:r>
          </a:p>
          <a:p>
            <a:endParaRPr lang="es-ES" sz="2000" dirty="0"/>
          </a:p>
          <a:p>
            <a:r>
              <a:rPr lang="es-ES" sz="2000" dirty="0"/>
              <a:t>7</a:t>
            </a:r>
          </a:p>
          <a:p>
            <a:endParaRPr lang="es-ES" sz="2000" dirty="0"/>
          </a:p>
          <a:p>
            <a:r>
              <a:rPr lang="es-ES" sz="2000" dirty="0"/>
              <a:t>6</a:t>
            </a:r>
          </a:p>
          <a:p>
            <a:endParaRPr lang="es-ES" sz="2000" dirty="0"/>
          </a:p>
          <a:p>
            <a:r>
              <a:rPr lang="es-ES" sz="2000" dirty="0"/>
              <a:t>5</a:t>
            </a:r>
          </a:p>
          <a:p>
            <a:endParaRPr lang="es-ES" sz="2000" dirty="0"/>
          </a:p>
          <a:p>
            <a:r>
              <a:rPr lang="es-ES" sz="2000" dirty="0"/>
              <a:t>4</a:t>
            </a:r>
          </a:p>
          <a:p>
            <a:endParaRPr lang="es-ES" sz="2000" dirty="0"/>
          </a:p>
          <a:p>
            <a:r>
              <a:rPr lang="es-ES" sz="2000" dirty="0"/>
              <a:t>3</a:t>
            </a:r>
          </a:p>
          <a:p>
            <a:endParaRPr lang="es-ES" sz="2000" dirty="0"/>
          </a:p>
          <a:p>
            <a:r>
              <a:rPr lang="es-ES" sz="2000" dirty="0"/>
              <a:t>2</a:t>
            </a:r>
          </a:p>
          <a:p>
            <a:endParaRPr lang="es-ES" sz="2000" dirty="0"/>
          </a:p>
          <a:p>
            <a:r>
              <a:rPr lang="es-ES" sz="2000" dirty="0"/>
              <a:t>1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F032E63-C1B7-4C9E-A42C-0B5BC6E2E9A5}"/>
              </a:ext>
            </a:extLst>
          </p:cNvPr>
          <p:cNvSpPr/>
          <p:nvPr/>
        </p:nvSpPr>
        <p:spPr>
          <a:xfrm>
            <a:off x="2080592" y="1842052"/>
            <a:ext cx="1014286" cy="487094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N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R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L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DB9C9DF-DA64-432F-A3A9-3C7376F78CCB}"/>
              </a:ext>
            </a:extLst>
          </p:cNvPr>
          <p:cNvSpPr/>
          <p:nvPr/>
        </p:nvSpPr>
        <p:spPr>
          <a:xfrm>
            <a:off x="3094878" y="1237970"/>
            <a:ext cx="1014286" cy="547502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R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R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G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L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N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D690C791-FEC8-4738-AB70-E16F2C47C88C}"/>
              </a:ext>
            </a:extLst>
          </p:cNvPr>
          <p:cNvSpPr/>
          <p:nvPr/>
        </p:nvSpPr>
        <p:spPr>
          <a:xfrm>
            <a:off x="4119095" y="2785412"/>
            <a:ext cx="1014286" cy="39033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N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M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A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5BE4971-9C3B-47EA-B93F-9B6371E6687C}"/>
              </a:ext>
            </a:extLst>
          </p:cNvPr>
          <p:cNvSpPr/>
          <p:nvPr/>
        </p:nvSpPr>
        <p:spPr>
          <a:xfrm>
            <a:off x="5143312" y="1338468"/>
            <a:ext cx="1014286" cy="535030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M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P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0D78CDB9-373F-400F-A1D4-C90683B514B7}"/>
              </a:ext>
            </a:extLst>
          </p:cNvPr>
          <p:cNvSpPr/>
          <p:nvPr/>
        </p:nvSpPr>
        <p:spPr>
          <a:xfrm>
            <a:off x="6177460" y="2236762"/>
            <a:ext cx="1014286" cy="445200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L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B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R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9699FF7-2809-48F4-AD3C-7215879A00A9}"/>
              </a:ext>
            </a:extLst>
          </p:cNvPr>
          <p:cNvSpPr txBox="1"/>
          <p:nvPr/>
        </p:nvSpPr>
        <p:spPr>
          <a:xfrm>
            <a:off x="5093627" y="326055"/>
            <a:ext cx="67489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“Las 5 dimensiones socioemocionales”</a:t>
            </a:r>
            <a:endParaRPr lang="es-MX" sz="3200" b="1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ED4B943-8C1B-4A7F-BD94-341178239CD3}"/>
              </a:ext>
            </a:extLst>
          </p:cNvPr>
          <p:cNvSpPr txBox="1"/>
          <p:nvPr/>
        </p:nvSpPr>
        <p:spPr>
          <a:xfrm>
            <a:off x="8004129" y="1079654"/>
            <a:ext cx="4142929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AUTOCONTROL</a:t>
            </a:r>
          </a:p>
          <a:p>
            <a:r>
              <a:rPr lang="es-ES" dirty="0"/>
              <a:t>1-.Contar del 1 al 3</a:t>
            </a:r>
          </a:p>
          <a:p>
            <a:r>
              <a:rPr lang="es-ES" dirty="0"/>
              <a:t>2-.Respirar profundo</a:t>
            </a:r>
          </a:p>
          <a:p>
            <a:r>
              <a:rPr lang="es-ES" dirty="0"/>
              <a:t>3-.Distraer la mente en otra cosa</a:t>
            </a:r>
          </a:p>
          <a:p>
            <a:r>
              <a:rPr lang="es-ES" dirty="0"/>
              <a:t>AUTOREGULACION</a:t>
            </a:r>
          </a:p>
          <a:p>
            <a:r>
              <a:rPr lang="es-ES" dirty="0"/>
              <a:t>1-.Establecer metas</a:t>
            </a:r>
          </a:p>
          <a:p>
            <a:r>
              <a:rPr lang="es-ES" dirty="0"/>
              <a:t>2-.Conocer mis emociones y sentimientos.</a:t>
            </a:r>
          </a:p>
          <a:p>
            <a:r>
              <a:rPr lang="es-ES" dirty="0"/>
              <a:t>3-.Conocerme a mi mismo</a:t>
            </a:r>
          </a:p>
          <a:p>
            <a:r>
              <a:rPr lang="es-ES" dirty="0"/>
              <a:t>AUTONOMIA</a:t>
            </a:r>
          </a:p>
          <a:p>
            <a:r>
              <a:rPr lang="es-ES" dirty="0"/>
              <a:t>1-.Trabajar</a:t>
            </a:r>
          </a:p>
          <a:p>
            <a:r>
              <a:rPr lang="es-ES" dirty="0"/>
              <a:t>2-.Cumplir con mis obligaciones </a:t>
            </a:r>
          </a:p>
          <a:p>
            <a:r>
              <a:rPr lang="es-ES" dirty="0"/>
              <a:t>3-.Tomar decisiones yo sola</a:t>
            </a:r>
          </a:p>
          <a:p>
            <a:r>
              <a:rPr lang="es-ES" dirty="0"/>
              <a:t>EMPATIA</a:t>
            </a:r>
          </a:p>
          <a:p>
            <a:r>
              <a:rPr lang="es-ES" dirty="0"/>
              <a:t>1-.Ponerme en el lugar de los demás</a:t>
            </a:r>
          </a:p>
          <a:p>
            <a:r>
              <a:rPr lang="es-ES" dirty="0"/>
              <a:t>2-.Ayudar a los demás </a:t>
            </a:r>
          </a:p>
          <a:p>
            <a:r>
              <a:rPr lang="es-ES" dirty="0"/>
              <a:t>3-.Apoyar a quienes los necesiten</a:t>
            </a:r>
          </a:p>
          <a:p>
            <a:r>
              <a:rPr lang="es-ES" dirty="0"/>
              <a:t>COLABORACION</a:t>
            </a:r>
          </a:p>
          <a:p>
            <a:r>
              <a:rPr lang="es-ES" dirty="0"/>
              <a:t>1-.Trabajar en equipo</a:t>
            </a:r>
          </a:p>
          <a:p>
            <a:r>
              <a:rPr lang="es-ES" dirty="0"/>
              <a:t>2-.Ser mas amistosa</a:t>
            </a:r>
          </a:p>
          <a:p>
            <a:r>
              <a:rPr lang="es-ES" dirty="0"/>
              <a:t>3-.Ser mas comunicativa</a:t>
            </a:r>
          </a:p>
          <a:p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17584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3749A9078D34488EFA028506774DED" ma:contentTypeVersion="4" ma:contentTypeDescription="Create a new document." ma:contentTypeScope="" ma:versionID="e725ed35f1ece5456712ed2081a5a962">
  <xsd:schema xmlns:xsd="http://www.w3.org/2001/XMLSchema" xmlns:xs="http://www.w3.org/2001/XMLSchema" xmlns:p="http://schemas.microsoft.com/office/2006/metadata/properties" xmlns:ns3="9fe3f1fd-8be7-42a4-b29f-5bb7a15aa510" targetNamespace="http://schemas.microsoft.com/office/2006/metadata/properties" ma:root="true" ma:fieldsID="2a54d2b92468078ca7072ed03f242000" ns3:_="">
    <xsd:import namespace="9fe3f1fd-8be7-42a4-b29f-5bb7a15aa51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3f1fd-8be7-42a4-b29f-5bb7a15aa5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9FFE16-197E-4C84-AF38-2FB100212EC8}">
  <ds:schemaRefs>
    <ds:schemaRef ds:uri="http://purl.org/dc/terms/"/>
    <ds:schemaRef ds:uri="9fe3f1fd-8be7-42a4-b29f-5bb7a15aa510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21B9DEE-564F-4705-A6CD-5516F88304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0AD0E2-5211-41AD-B1CE-179188B15B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e3f1fd-8be7-42a4-b29f-5bb7a15aa5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198</Words>
  <Application>Microsoft Office PowerPoint</Application>
  <PresentationFormat>Panorámica</PresentationFormat>
  <Paragraphs>103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CAMILA MONTSERRAT MONCADA SANCHEZ</dc:creator>
  <cp:lastModifiedBy>CAMILA MONTSERRAT MONCADA SANCHEZ</cp:lastModifiedBy>
  <cp:revision>3</cp:revision>
  <dcterms:created xsi:type="dcterms:W3CDTF">2022-01-13T19:51:00Z</dcterms:created>
  <dcterms:modified xsi:type="dcterms:W3CDTF">2022-01-14T01:12:02Z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0x010100C93749A9078D34488EFA028506774DED</vt:lpwstr>
  </property>
</Properties>
</file>