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62" r:id="rId6"/>
  </p:sldIdLst>
  <p:sldSz cx="9144000" cy="5143500" type="screen16x9"/>
  <p:notesSz cx="6858000" cy="9144000"/>
  <p:embeddedFontLst>
    <p:embeddedFont>
      <p:font typeface="Coming Soon" panose="020B0604020202020204" charset="0"/>
      <p:regular r:id="rId8"/>
    </p:embeddedFont>
    <p:embeddedFont>
      <p:font typeface="Concert One" panose="020B0604020202020204" charset="0"/>
      <p:regular r:id="rId9"/>
    </p:embeddedFont>
    <p:embeddedFont>
      <p:font typeface="Roboto Mono Medium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3FB470-BDA5-4EF2-96F2-FEC8CB6573FF}">
  <a:tblStyle styleId="{D53FB470-BDA5-4EF2-96F2-FEC8CB6573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Escala de habilidad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Autoconocimiento</c:v>
                </c:pt>
                <c:pt idx="1">
                  <c:v>Autorregulación</c:v>
                </c:pt>
                <c:pt idx="2">
                  <c:v>Autonomía</c:v>
                </c:pt>
                <c:pt idx="3">
                  <c:v>Empatía</c:v>
                </c:pt>
                <c:pt idx="4">
                  <c:v>Colaboración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2-4794-AC5B-9F0FF587416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Autoconocimiento</c:v>
                </c:pt>
                <c:pt idx="1">
                  <c:v>Autorregulación</c:v>
                </c:pt>
                <c:pt idx="2">
                  <c:v>Autonomía</c:v>
                </c:pt>
                <c:pt idx="3">
                  <c:v>Empatía</c:v>
                </c:pt>
                <c:pt idx="4">
                  <c:v>Colaboración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282-4794-AC5B-9F0FF587416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Hoja1!$A$2:$A$6</c:f>
              <c:strCache>
                <c:ptCount val="5"/>
                <c:pt idx="0">
                  <c:v>Autoconocimiento</c:v>
                </c:pt>
                <c:pt idx="1">
                  <c:v>Autorregulación</c:v>
                </c:pt>
                <c:pt idx="2">
                  <c:v>Autonomía</c:v>
                </c:pt>
                <c:pt idx="3">
                  <c:v>Empatía</c:v>
                </c:pt>
                <c:pt idx="4">
                  <c:v>Colaboración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E282-4794-AC5B-9F0FF5874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0730095"/>
        <c:axId val="1090728431"/>
      </c:barChart>
      <c:catAx>
        <c:axId val="109073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90728431"/>
        <c:crosses val="autoZero"/>
        <c:auto val="1"/>
        <c:lblAlgn val="ctr"/>
        <c:lblOffset val="100"/>
        <c:noMultiLvlLbl val="0"/>
      </c:catAx>
      <c:valAx>
        <c:axId val="109072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90730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02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2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672763" y="1601868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Gráfica de autoevaluación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1889900" y="2385744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6943950" y="2321597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AF6C40C-4BE0-4164-9185-A08444FEC5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Escala del 1-10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Gráfica</a:t>
            </a:r>
            <a:endParaRPr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19E4022-111F-414E-87EE-5AFA05253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994477"/>
              </p:ext>
            </p:extLst>
          </p:nvPr>
        </p:nvGraphicFramePr>
        <p:xfrm>
          <a:off x="1836900" y="1283875"/>
          <a:ext cx="5904216" cy="324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1110491" y="1612129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-Escribir un diario, en dónde reconozcamos nuestras virtudes y defectos.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-Identificar lo que nos gusta hacer.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-Ser yo misma.</a:t>
            </a:r>
            <a:endParaRPr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8956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Autoconocimiento</a:t>
            </a: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4" y="1103650"/>
            <a:ext cx="2895648" cy="18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onsejos para mejorar el autoconocimiento – Psicologia &amp;amp; Reflexiones">
            <a:extLst>
              <a:ext uri="{FF2B5EF4-FFF2-40B4-BE49-F238E27FC236}">
                <a16:creationId xmlns:a16="http://schemas.microsoft.com/office/drawing/2014/main" id="{9AC5B611-E37B-4F15-86C2-B175DC2D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271">
            <a:off x="4988570" y="1634459"/>
            <a:ext cx="3428907" cy="181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Google Shape;226;p33"/>
          <p:cNvSpPr/>
          <p:nvPr/>
        </p:nvSpPr>
        <p:spPr>
          <a:xfrm rot="-2148808">
            <a:off x="4971381" y="1181567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 rot="5400000">
            <a:off x="7895310" y="3386153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2000" dirty="0"/>
              <a:t>-Saber de decir que no.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2000" dirty="0"/>
              <a:t>-Pensar positivo.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2000" dirty="0"/>
              <a:t>-Pensar antes de actuar</a:t>
            </a:r>
            <a:endParaRPr sz="20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002324" y="711181"/>
            <a:ext cx="277856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Autorregulación</a:t>
            </a: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4" y="1103650"/>
            <a:ext cx="2656714" cy="18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 rotWithShape="1">
          <a:blip r:embed="rId4">
            <a:alphaModFix/>
          </a:blip>
          <a:srcRect l="8880" r="18745"/>
          <a:stretch/>
        </p:blipFill>
        <p:spPr>
          <a:xfrm rot="473094">
            <a:off x="6001750" y="2654026"/>
            <a:ext cx="1844901" cy="169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4" name="Google Shape;224;p33"/>
          <p:cNvSpPr/>
          <p:nvPr/>
        </p:nvSpPr>
        <p:spPr>
          <a:xfrm rot="-391042">
            <a:off x="5665714" y="2448475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0267" y="1103650"/>
            <a:ext cx="1999856" cy="1334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6" name="Google Shape;226;p33"/>
          <p:cNvSpPr/>
          <p:nvPr/>
        </p:nvSpPr>
        <p:spPr>
          <a:xfrm rot="-2148808">
            <a:off x="5649174" y="107857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7449875" y="914336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-Mejorar la confianza en mi misma.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-Hacer las cosas por mi misma. </a:t>
            </a:r>
            <a:endParaRPr sz="14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Autonomía</a:t>
            </a: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/>
          <p:nvPr/>
        </p:nvSpPr>
        <p:spPr>
          <a:xfrm rot="-391042">
            <a:off x="5665714" y="2448475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ómo fomentar la autonomía y la responsabilidad? en nuestros hijos –  Imagenes Educativas">
            <a:extLst>
              <a:ext uri="{FF2B5EF4-FFF2-40B4-BE49-F238E27FC236}">
                <a16:creationId xmlns:a16="http://schemas.microsoft.com/office/drawing/2014/main" id="{37796652-90BB-4AE6-B383-022DCD30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6989">
            <a:off x="5282947" y="1741231"/>
            <a:ext cx="3154494" cy="16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Google Shape;226;p33"/>
          <p:cNvSpPr/>
          <p:nvPr/>
        </p:nvSpPr>
        <p:spPr>
          <a:xfrm rot="-2148808">
            <a:off x="6158563" y="1654374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71488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Presentación en pantalla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Roboto Mono Medium</vt:lpstr>
      <vt:lpstr>Arial</vt:lpstr>
      <vt:lpstr>Coming Soon</vt:lpstr>
      <vt:lpstr>Concert One</vt:lpstr>
      <vt:lpstr>Notebook Lesson by Slidesgo</vt:lpstr>
      <vt:lpstr>Gráfica de autoevaluación</vt:lpstr>
      <vt:lpstr>Gráfica</vt:lpstr>
      <vt:lpstr>Autoconocimiento</vt:lpstr>
      <vt:lpstr>Autorregulación</vt:lpstr>
      <vt:lpstr>Autonomía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Gráfica de autoevaluación</dc:title>
  <cp:lastModifiedBy>ANGELA DANIELA SANCHEZ GOMEZ</cp:lastModifiedBy>
  <cp:revision>1</cp:revision>
  <dcterms:modified xsi:type="dcterms:W3CDTF">2022-01-14T02:45:07Z</dcterms:modified>
</cp:coreProperties>
</file>