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9" r:id="rId2"/>
    <p:sldId id="256" r:id="rId3"/>
    <p:sldId id="260" r:id="rId4"/>
    <p:sldId id="264" r:id="rId5"/>
    <p:sldId id="257" r:id="rId6"/>
  </p:sldIdLst>
  <p:sldSz cx="12192000" cy="6858000"/>
  <p:notesSz cx="6858000" cy="9144000"/>
  <p:embeddedFontLst>
    <p:embeddedFont>
      <p:font typeface="Abril Fatface" panose="020B0604020202020204" charset="0"/>
      <p:regular r:id="rId8"/>
    </p:embeddedFont>
    <p:embeddedFont>
      <p:font typeface="Barlow Condensed" panose="00000506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Indie Flower" panose="020B0604020202020204" charset="0"/>
      <p:regular r:id="rId21"/>
    </p:embeddedFont>
    <p:embeddedFont>
      <p:font typeface="Just Another Hand" panose="020B0604020202020204" charset="0"/>
      <p:regular r:id="rId22"/>
    </p:embeddedFont>
    <p:embeddedFont>
      <p:font typeface="Maven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C0326-60DF-4A40-AB57-3D7AC8621EA4}" v="92" dt="2022-01-13T20:15:56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velazquez medellin" userId="1b04ecec9052ba58" providerId="LiveId" clId="{78DC0326-60DF-4A40-AB57-3D7AC8621EA4}"/>
    <pc:docChg chg="undo custSel delSld modSld sldOrd">
      <pc:chgData name="margarita velazquez medellin" userId="1b04ecec9052ba58" providerId="LiveId" clId="{78DC0326-60DF-4A40-AB57-3D7AC8621EA4}" dt="2022-01-13T20:20:40.148" v="1130" actId="207"/>
      <pc:docMkLst>
        <pc:docMk/>
      </pc:docMkLst>
      <pc:sldChg chg="addSp delSp modSp mod">
        <pc:chgData name="margarita velazquez medellin" userId="1b04ecec9052ba58" providerId="LiveId" clId="{78DC0326-60DF-4A40-AB57-3D7AC8621EA4}" dt="2022-01-13T19:11:34.891" v="28" actId="1076"/>
        <pc:sldMkLst>
          <pc:docMk/>
          <pc:sldMk cId="0" sldId="256"/>
        </pc:sldMkLst>
        <pc:spChg chg="add del mod">
          <ac:chgData name="margarita velazquez medellin" userId="1b04ecec9052ba58" providerId="LiveId" clId="{78DC0326-60DF-4A40-AB57-3D7AC8621EA4}" dt="2022-01-13T19:10:50.429" v="19" actId="478"/>
          <ac:spMkLst>
            <pc:docMk/>
            <pc:sldMk cId="0" sldId="256"/>
            <ac:spMk id="3" creationId="{98B978B0-9348-407F-919C-FE9E69AEE6DC}"/>
          </ac:spMkLst>
        </pc:spChg>
        <pc:spChg chg="add mod">
          <ac:chgData name="margarita velazquez medellin" userId="1b04ecec9052ba58" providerId="LiveId" clId="{78DC0326-60DF-4A40-AB57-3D7AC8621EA4}" dt="2022-01-13T19:11:34.891" v="28" actId="1076"/>
          <ac:spMkLst>
            <pc:docMk/>
            <pc:sldMk cId="0" sldId="256"/>
            <ac:spMk id="6" creationId="{39E11795-4637-4EBD-8796-0BF6FEE2246C}"/>
          </ac:spMkLst>
        </pc:spChg>
        <pc:spChg chg="mod">
          <ac:chgData name="margarita velazquez medellin" userId="1b04ecec9052ba58" providerId="LiveId" clId="{78DC0326-60DF-4A40-AB57-3D7AC8621EA4}" dt="2022-01-13T19:11:17.462" v="25" actId="207"/>
          <ac:spMkLst>
            <pc:docMk/>
            <pc:sldMk cId="0" sldId="256"/>
            <ac:spMk id="386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10:47.843" v="18" actId="478"/>
          <ac:spMkLst>
            <pc:docMk/>
            <pc:sldMk cId="0" sldId="256"/>
            <ac:spMk id="387" creationId="{00000000-0000-0000-0000-000000000000}"/>
          </ac:spMkLst>
        </pc:spChg>
      </pc:sldChg>
      <pc:sldChg chg="addSp delSp modSp mod ord modNotes">
        <pc:chgData name="margarita velazquez medellin" userId="1b04ecec9052ba58" providerId="LiveId" clId="{78DC0326-60DF-4A40-AB57-3D7AC8621EA4}" dt="2022-01-13T20:20:40.148" v="1130" actId="207"/>
        <pc:sldMkLst>
          <pc:docMk/>
          <pc:sldMk cId="0" sldId="257"/>
        </pc:sldMkLst>
        <pc:spChg chg="add del mod">
          <ac:chgData name="margarita velazquez medellin" userId="1b04ecec9052ba58" providerId="LiveId" clId="{78DC0326-60DF-4A40-AB57-3D7AC8621EA4}" dt="2022-01-13T19:37:42.292" v="362" actId="478"/>
          <ac:spMkLst>
            <pc:docMk/>
            <pc:sldMk cId="0" sldId="257"/>
            <ac:spMk id="3" creationId="{2F0D58A5-B9C3-419B-916F-E6B2CF2541F5}"/>
          </ac:spMkLst>
        </pc:spChg>
        <pc:spChg chg="add mod">
          <ac:chgData name="margarita velazquez medellin" userId="1b04ecec9052ba58" providerId="LiveId" clId="{78DC0326-60DF-4A40-AB57-3D7AC8621EA4}" dt="2022-01-13T19:39:48.217" v="393" actId="20577"/>
          <ac:spMkLst>
            <pc:docMk/>
            <pc:sldMk cId="0" sldId="257"/>
            <ac:spMk id="4" creationId="{F069BF5E-69D2-464A-AD8F-2A366875C535}"/>
          </ac:spMkLst>
        </pc:spChg>
        <pc:spChg chg="add mod">
          <ac:chgData name="margarita velazquez medellin" userId="1b04ecec9052ba58" providerId="LiveId" clId="{78DC0326-60DF-4A40-AB57-3D7AC8621EA4}" dt="2022-01-13T20:20:40.148" v="1130" actId="207"/>
          <ac:spMkLst>
            <pc:docMk/>
            <pc:sldMk cId="0" sldId="257"/>
            <ac:spMk id="5" creationId="{2EC806D1-7536-445E-BC5B-12EACFEF9316}"/>
          </ac:spMkLst>
        </pc:spChg>
        <pc:spChg chg="mod">
          <ac:chgData name="margarita velazquez medellin" userId="1b04ecec9052ba58" providerId="LiveId" clId="{78DC0326-60DF-4A40-AB57-3D7AC8621EA4}" dt="2022-01-13T19:36:53.610" v="353" actId="1076"/>
          <ac:spMkLst>
            <pc:docMk/>
            <pc:sldMk cId="0" sldId="257"/>
            <ac:spMk id="392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37:40.192" v="361" actId="478"/>
          <ac:spMkLst>
            <pc:docMk/>
            <pc:sldMk cId="0" sldId="257"/>
            <ac:spMk id="393" creationId="{00000000-0000-0000-0000-000000000000}"/>
          </ac:spMkLst>
        </pc:spChg>
        <pc:picChg chg="add mod">
          <ac:chgData name="margarita velazquez medellin" userId="1b04ecec9052ba58" providerId="LiveId" clId="{78DC0326-60DF-4A40-AB57-3D7AC8621EA4}" dt="2022-01-13T19:38:48.625" v="372" actId="1076"/>
          <ac:picMkLst>
            <pc:docMk/>
            <pc:sldMk cId="0" sldId="257"/>
            <ac:picMk id="3074" creationId="{90E5488C-9FFC-4C4A-BA1A-9F8447D90758}"/>
          </ac:picMkLst>
        </pc:picChg>
      </pc:sldChg>
      <pc:sldChg chg="del ord modNotes">
        <pc:chgData name="margarita velazquez medellin" userId="1b04ecec9052ba58" providerId="LiveId" clId="{78DC0326-60DF-4A40-AB57-3D7AC8621EA4}" dt="2022-01-13T19:39:59.033" v="394" actId="47"/>
        <pc:sldMkLst>
          <pc:docMk/>
          <pc:sldMk cId="0" sldId="258"/>
        </pc:sldMkLst>
      </pc:sldChg>
      <pc:sldChg chg="addSp delSp modSp mod ord modNotes">
        <pc:chgData name="margarita velazquez medellin" userId="1b04ecec9052ba58" providerId="LiveId" clId="{78DC0326-60DF-4A40-AB57-3D7AC8621EA4}" dt="2022-01-13T19:20:54.160" v="69" actId="207"/>
        <pc:sldMkLst>
          <pc:docMk/>
          <pc:sldMk cId="0" sldId="259"/>
        </pc:sldMkLst>
        <pc:spChg chg="add del mod">
          <ac:chgData name="margarita velazquez medellin" userId="1b04ecec9052ba58" providerId="LiveId" clId="{78DC0326-60DF-4A40-AB57-3D7AC8621EA4}" dt="2022-01-13T19:12:07.656" v="33" actId="478"/>
          <ac:spMkLst>
            <pc:docMk/>
            <pc:sldMk cId="0" sldId="259"/>
            <ac:spMk id="3" creationId="{100195FF-76BE-4737-B1DC-D306473FA201}"/>
          </ac:spMkLst>
        </pc:spChg>
        <pc:spChg chg="add">
          <ac:chgData name="margarita velazquez medellin" userId="1b04ecec9052ba58" providerId="LiveId" clId="{78DC0326-60DF-4A40-AB57-3D7AC8621EA4}" dt="2022-01-13T19:14:49.058" v="34"/>
          <ac:spMkLst>
            <pc:docMk/>
            <pc:sldMk cId="0" sldId="259"/>
            <ac:spMk id="4" creationId="{518E236C-D9A0-45E1-8072-9DA20B1113D5}"/>
          </ac:spMkLst>
        </pc:spChg>
        <pc:spChg chg="add mod">
          <ac:chgData name="margarita velazquez medellin" userId="1b04ecec9052ba58" providerId="LiveId" clId="{78DC0326-60DF-4A40-AB57-3D7AC8621EA4}" dt="2022-01-13T19:20:54.160" v="69" actId="207"/>
          <ac:spMkLst>
            <pc:docMk/>
            <pc:sldMk cId="0" sldId="259"/>
            <ac:spMk id="5" creationId="{3484FC88-A5D3-43EE-81EF-7840029C206C}"/>
          </ac:spMkLst>
        </pc:spChg>
        <pc:spChg chg="del">
          <ac:chgData name="margarita velazquez medellin" userId="1b04ecec9052ba58" providerId="LiveId" clId="{78DC0326-60DF-4A40-AB57-3D7AC8621EA4}" dt="2022-01-13T19:12:04.669" v="32" actId="478"/>
          <ac:spMkLst>
            <pc:docMk/>
            <pc:sldMk cId="0" sldId="259"/>
            <ac:spMk id="458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11:59.763" v="31" actId="478"/>
          <ac:spMkLst>
            <pc:docMk/>
            <pc:sldMk cId="0" sldId="259"/>
            <ac:spMk id="459" creationId="{00000000-0000-0000-0000-000000000000}"/>
          </ac:spMkLst>
        </pc:spChg>
        <pc:picChg chg="add mod">
          <ac:chgData name="margarita velazquez medellin" userId="1b04ecec9052ba58" providerId="LiveId" clId="{78DC0326-60DF-4A40-AB57-3D7AC8621EA4}" dt="2022-01-13T19:15:28.638" v="45" actId="1076"/>
          <ac:picMkLst>
            <pc:docMk/>
            <pc:sldMk cId="0" sldId="259"/>
            <ac:picMk id="2049" creationId="{1AF016B5-B6CF-4795-B170-6F581F15E280}"/>
          </ac:picMkLst>
        </pc:picChg>
      </pc:sldChg>
      <pc:sldChg chg="addSp delSp modSp mod ord modNotes">
        <pc:chgData name="margarita velazquez medellin" userId="1b04ecec9052ba58" providerId="LiveId" clId="{78DC0326-60DF-4A40-AB57-3D7AC8621EA4}" dt="2022-01-13T20:05:10.245" v="853" actId="1076"/>
        <pc:sldMkLst>
          <pc:docMk/>
          <pc:sldMk cId="0" sldId="260"/>
        </pc:sldMkLst>
        <pc:spChg chg="add del mod">
          <ac:chgData name="margarita velazquez medellin" userId="1b04ecec9052ba58" providerId="LiveId" clId="{78DC0326-60DF-4A40-AB57-3D7AC8621EA4}" dt="2022-01-13T19:21:23.585" v="73" actId="478"/>
          <ac:spMkLst>
            <pc:docMk/>
            <pc:sldMk cId="0" sldId="260"/>
            <ac:spMk id="3" creationId="{66A18F8E-49B5-43D5-A606-46825C73C44E}"/>
          </ac:spMkLst>
        </pc:spChg>
        <pc:spChg chg="del">
          <ac:chgData name="margarita velazquez medellin" userId="1b04ecec9052ba58" providerId="LiveId" clId="{78DC0326-60DF-4A40-AB57-3D7AC8621EA4}" dt="2022-01-13T19:21:17.976" v="72" actId="478"/>
          <ac:spMkLst>
            <pc:docMk/>
            <pc:sldMk cId="0" sldId="260"/>
            <ac:spMk id="464" creationId="{00000000-0000-0000-0000-000000000000}"/>
          </ac:spMkLst>
        </pc:spChg>
        <pc:graphicFrameChg chg="add mod">
          <ac:chgData name="margarita velazquez medellin" userId="1b04ecec9052ba58" providerId="LiveId" clId="{78DC0326-60DF-4A40-AB57-3D7AC8621EA4}" dt="2022-01-13T20:05:10.245" v="853" actId="1076"/>
          <ac:graphicFrameMkLst>
            <pc:docMk/>
            <pc:sldMk cId="0" sldId="260"/>
            <ac:graphicFrameMk id="6" creationId="{61B3312B-2A50-4165-92DC-5DE64B01F32D}"/>
          </ac:graphicFrameMkLst>
        </pc:graphicFrameChg>
      </pc:sldChg>
      <pc:sldChg chg="del">
        <pc:chgData name="margarita velazquez medellin" userId="1b04ecec9052ba58" providerId="LiveId" clId="{78DC0326-60DF-4A40-AB57-3D7AC8621EA4}" dt="2022-01-13T19:39:59.959" v="395" actId="47"/>
        <pc:sldMkLst>
          <pc:docMk/>
          <pc:sldMk cId="0" sldId="261"/>
        </pc:sldMkLst>
      </pc:sldChg>
      <pc:sldChg chg="del">
        <pc:chgData name="margarita velazquez medellin" userId="1b04ecec9052ba58" providerId="LiveId" clId="{78DC0326-60DF-4A40-AB57-3D7AC8621EA4}" dt="2022-01-13T19:40:00.853" v="396" actId="47"/>
        <pc:sldMkLst>
          <pc:docMk/>
          <pc:sldMk cId="0" sldId="262"/>
        </pc:sldMkLst>
      </pc:sldChg>
      <pc:sldChg chg="del">
        <pc:chgData name="margarita velazquez medellin" userId="1b04ecec9052ba58" providerId="LiveId" clId="{78DC0326-60DF-4A40-AB57-3D7AC8621EA4}" dt="2022-01-13T19:40:08.761" v="397" actId="47"/>
        <pc:sldMkLst>
          <pc:docMk/>
          <pc:sldMk cId="0" sldId="263"/>
        </pc:sldMkLst>
      </pc:sldChg>
      <pc:sldChg chg="addSp delSp modSp mod ord modNotes">
        <pc:chgData name="margarita velazquez medellin" userId="1b04ecec9052ba58" providerId="LiveId" clId="{78DC0326-60DF-4A40-AB57-3D7AC8621EA4}" dt="2022-01-13T20:10:52.609" v="991" actId="688"/>
        <pc:sldMkLst>
          <pc:docMk/>
          <pc:sldMk cId="0" sldId="264"/>
        </pc:sldMkLst>
        <pc:spChg chg="add mod">
          <ac:chgData name="margarita velazquez medellin" userId="1b04ecec9052ba58" providerId="LiveId" clId="{78DC0326-60DF-4A40-AB57-3D7AC8621EA4}" dt="2022-01-13T20:10:49.179" v="990" actId="688"/>
          <ac:spMkLst>
            <pc:docMk/>
            <pc:sldMk cId="0" sldId="264"/>
            <ac:spMk id="2" creationId="{3DF2F6C6-5D24-471E-82D4-3CC2C0D136EC}"/>
          </ac:spMkLst>
        </pc:spChg>
        <pc:spChg chg="add del mod">
          <ac:chgData name="margarita velazquez medellin" userId="1b04ecec9052ba58" providerId="LiveId" clId="{78DC0326-60DF-4A40-AB57-3D7AC8621EA4}" dt="2022-01-13T19:53:08.665" v="629"/>
          <ac:spMkLst>
            <pc:docMk/>
            <pc:sldMk cId="0" sldId="264"/>
            <ac:spMk id="26" creationId="{3203BDA8-C3FE-4C1D-9FF7-A3BF3029CBF4}"/>
          </ac:spMkLst>
        </pc:spChg>
        <pc:spChg chg="add del mod">
          <ac:chgData name="margarita velazquez medellin" userId="1b04ecec9052ba58" providerId="LiveId" clId="{78DC0326-60DF-4A40-AB57-3D7AC8621EA4}" dt="2022-01-13T19:53:08.667" v="631"/>
          <ac:spMkLst>
            <pc:docMk/>
            <pc:sldMk cId="0" sldId="264"/>
            <ac:spMk id="27" creationId="{BD9FC0D1-45D7-436B-99FF-AA0DB55C4B6A}"/>
          </ac:spMkLst>
        </pc:spChg>
        <pc:spChg chg="add del mod">
          <ac:chgData name="margarita velazquez medellin" userId="1b04ecec9052ba58" providerId="LiveId" clId="{78DC0326-60DF-4A40-AB57-3D7AC8621EA4}" dt="2022-01-13T20:10:52.609" v="991" actId="688"/>
          <ac:spMkLst>
            <pc:docMk/>
            <pc:sldMk cId="0" sldId="264"/>
            <ac:spMk id="28" creationId="{0D825A03-07B1-4D0A-A67F-08B05C89794B}"/>
          </ac:spMkLst>
        </pc:spChg>
        <pc:spChg chg="add mod">
          <ac:chgData name="margarita velazquez medellin" userId="1b04ecec9052ba58" providerId="LiveId" clId="{78DC0326-60DF-4A40-AB57-3D7AC8621EA4}" dt="2022-01-13T20:10:46.568" v="989" actId="688"/>
          <ac:spMkLst>
            <pc:docMk/>
            <pc:sldMk cId="0" sldId="264"/>
            <ac:spMk id="29" creationId="{962AD0B0-3591-42F5-9001-CF4CE3CBDCBC}"/>
          </ac:spMkLst>
        </pc:spChg>
        <pc:spChg chg="add mod">
          <ac:chgData name="margarita velazquez medellin" userId="1b04ecec9052ba58" providerId="LiveId" clId="{78DC0326-60DF-4A40-AB57-3D7AC8621EA4}" dt="2022-01-13T20:10:43.895" v="988" actId="688"/>
          <ac:spMkLst>
            <pc:docMk/>
            <pc:sldMk cId="0" sldId="264"/>
            <ac:spMk id="30" creationId="{BF68A200-2615-41FE-9982-62489278F786}"/>
          </ac:spMkLst>
        </pc:spChg>
        <pc:spChg chg="mod">
          <ac:chgData name="margarita velazquez medellin" userId="1b04ecec9052ba58" providerId="LiveId" clId="{78DC0326-60DF-4A40-AB57-3D7AC8621EA4}" dt="2022-01-13T19:36:00.053" v="347" actId="255"/>
          <ac:spMkLst>
            <pc:docMk/>
            <pc:sldMk cId="0" sldId="264"/>
            <ac:spMk id="496" creationId="{00000000-0000-0000-0000-000000000000}"/>
          </ac:spMkLst>
        </pc:spChg>
        <pc:spChg chg="mod">
          <ac:chgData name="margarita velazquez medellin" userId="1b04ecec9052ba58" providerId="LiveId" clId="{78DC0326-60DF-4A40-AB57-3D7AC8621EA4}" dt="2022-01-13T19:37:19.032" v="357" actId="20577"/>
          <ac:spMkLst>
            <pc:docMk/>
            <pc:sldMk cId="0" sldId="264"/>
            <ac:spMk id="497" creationId="{00000000-0000-0000-0000-000000000000}"/>
          </ac:spMkLst>
        </pc:spChg>
        <pc:spChg chg="mod">
          <ac:chgData name="margarita velazquez medellin" userId="1b04ecec9052ba58" providerId="LiveId" clId="{78DC0326-60DF-4A40-AB57-3D7AC8621EA4}" dt="2022-01-13T19:37:22.206" v="358" actId="20577"/>
          <ac:spMkLst>
            <pc:docMk/>
            <pc:sldMk cId="0" sldId="264"/>
            <ac:spMk id="498" creationId="{00000000-0000-0000-0000-000000000000}"/>
          </ac:spMkLst>
        </pc:spChg>
        <pc:spChg chg="mod">
          <ac:chgData name="margarita velazquez medellin" userId="1b04ecec9052ba58" providerId="LiveId" clId="{78DC0326-60DF-4A40-AB57-3D7AC8621EA4}" dt="2022-01-13T19:37:25.781" v="359" actId="20577"/>
          <ac:spMkLst>
            <pc:docMk/>
            <pc:sldMk cId="0" sldId="264"/>
            <ac:spMk id="499" creationId="{00000000-0000-0000-0000-000000000000}"/>
          </ac:spMkLst>
        </pc:spChg>
        <pc:spChg chg="mod">
          <ac:chgData name="margarita velazquez medellin" userId="1b04ecec9052ba58" providerId="LiveId" clId="{78DC0326-60DF-4A40-AB57-3D7AC8621EA4}" dt="2022-01-13T19:37:29.418" v="360" actId="20577"/>
          <ac:spMkLst>
            <pc:docMk/>
            <pc:sldMk cId="0" sldId="264"/>
            <ac:spMk id="500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33:09.053" v="201" actId="478"/>
          <ac:spMkLst>
            <pc:docMk/>
            <pc:sldMk cId="0" sldId="264"/>
            <ac:spMk id="513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33:06.548" v="200" actId="478"/>
          <ac:spMkLst>
            <pc:docMk/>
            <pc:sldMk cId="0" sldId="264"/>
            <ac:spMk id="514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33:15.528" v="203" actId="478"/>
          <ac:spMkLst>
            <pc:docMk/>
            <pc:sldMk cId="0" sldId="264"/>
            <ac:spMk id="515" creationId="{00000000-0000-0000-0000-000000000000}"/>
          </ac:spMkLst>
        </pc:spChg>
        <pc:spChg chg="del">
          <ac:chgData name="margarita velazquez medellin" userId="1b04ecec9052ba58" providerId="LiveId" clId="{78DC0326-60DF-4A40-AB57-3D7AC8621EA4}" dt="2022-01-13T19:33:11.823" v="202" actId="478"/>
          <ac:spMkLst>
            <pc:docMk/>
            <pc:sldMk cId="0" sldId="264"/>
            <ac:spMk id="516" creationId="{00000000-0000-0000-0000-000000000000}"/>
          </ac:spMkLst>
        </pc:spChg>
      </pc:sldChg>
      <pc:sldChg chg="del">
        <pc:chgData name="margarita velazquez medellin" userId="1b04ecec9052ba58" providerId="LiveId" clId="{78DC0326-60DF-4A40-AB57-3D7AC8621EA4}" dt="2022-01-13T19:40:09.884" v="398" actId="47"/>
        <pc:sldMkLst>
          <pc:docMk/>
          <pc:sldMk cId="0" sldId="265"/>
        </pc:sldMkLst>
      </pc:sldChg>
      <pc:sldMasterChg chg="delSldLayout">
        <pc:chgData name="margarita velazquez medellin" userId="1b04ecec9052ba58" providerId="LiveId" clId="{78DC0326-60DF-4A40-AB57-3D7AC8621EA4}" dt="2022-01-13T19:40:09.884" v="398" actId="47"/>
        <pc:sldMasterMkLst>
          <pc:docMk/>
          <pc:sldMasterMk cId="0" sldId="2147483658"/>
        </pc:sldMasterMkLst>
        <pc:sldLayoutChg chg="del">
          <pc:chgData name="margarita velazquez medellin" userId="1b04ecec9052ba58" providerId="LiveId" clId="{78DC0326-60DF-4A40-AB57-3D7AC8621EA4}" dt="2022-01-13T19:40:09.884" v="398" actId="47"/>
          <pc:sldLayoutMkLst>
            <pc:docMk/>
            <pc:sldMasterMk cId="0" sldId="2147483658"/>
            <pc:sldLayoutMk cId="0" sldId="2147483649"/>
          </pc:sldLayoutMkLst>
        </pc:sldLayoutChg>
        <pc:sldLayoutChg chg="del">
          <pc:chgData name="margarita velazquez medellin" userId="1b04ecec9052ba58" providerId="LiveId" clId="{78DC0326-60DF-4A40-AB57-3D7AC8621EA4}" dt="2022-01-13T19:39:59.033" v="394" actId="47"/>
          <pc:sldLayoutMkLst>
            <pc:docMk/>
            <pc:sldMasterMk cId="0" sldId="2147483658"/>
            <pc:sldLayoutMk cId="0" sldId="2147483652"/>
          </pc:sldLayoutMkLst>
        </pc:sldLayoutChg>
        <pc:sldLayoutChg chg="del">
          <pc:chgData name="margarita velazquez medellin" userId="1b04ecec9052ba58" providerId="LiveId" clId="{78DC0326-60DF-4A40-AB57-3D7AC8621EA4}" dt="2022-01-13T19:39:59.959" v="395" actId="47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margarita velazquez medellin" userId="1b04ecec9052ba58" providerId="LiveId" clId="{78DC0326-60DF-4A40-AB57-3D7AC8621EA4}" dt="2022-01-13T19:40:00.853" v="396" actId="47"/>
          <pc:sldLayoutMkLst>
            <pc:docMk/>
            <pc:sldMasterMk cId="0" sldId="2147483658"/>
            <pc:sldLayoutMk cId="0" sldId="2147483656"/>
          </pc:sldLayoutMkLst>
        </pc:sldLayoutChg>
        <pc:sldLayoutChg chg="del">
          <pc:chgData name="margarita velazquez medellin" userId="1b04ecec9052ba58" providerId="LiveId" clId="{78DC0326-60DF-4A40-AB57-3D7AC8621EA4}" dt="2022-01-13T19:40:08.761" v="397" actId="47"/>
          <pc:sldLayoutMkLst>
            <pc:docMk/>
            <pc:sldMasterMk cId="0" sldId="2147483658"/>
            <pc:sldLayoutMk cId="0" sldId="214748365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defRPr>
            </a:pPr>
            <a:r>
              <a:rPr lang="es-ES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AUTOEVALUACIÒN</a:t>
            </a:r>
            <a:endParaRPr lang="es-MX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0497662401574804E-2"/>
          <c:y val="0.12101961607900984"/>
          <c:w val="0.91176353346456696"/>
          <c:h val="0.59876368117841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AUTORREGULACIÒN</c:v>
                </c:pt>
                <c:pt idx="2">
                  <c:v>AUTONOMÌA</c:v>
                </c:pt>
                <c:pt idx="3">
                  <c:v>EMPATÌA</c:v>
                </c:pt>
                <c:pt idx="4">
                  <c:v>COLABORACIÒN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5-4FD7-91DF-145DCFD3741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AUTORREGULACIÒN</c:v>
                </c:pt>
                <c:pt idx="2">
                  <c:v>AUTONOMÌA</c:v>
                </c:pt>
                <c:pt idx="3">
                  <c:v>EMPATÌA</c:v>
                </c:pt>
                <c:pt idx="4">
                  <c:v>COLABORACIÒN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C885-4FD7-91DF-145DCFD3741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AUTORREGULACIÒN</c:v>
                </c:pt>
                <c:pt idx="2">
                  <c:v>AUTONOMÌA</c:v>
                </c:pt>
                <c:pt idx="3">
                  <c:v>EMPATÌA</c:v>
                </c:pt>
                <c:pt idx="4">
                  <c:v>COLABORACIÒN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C885-4FD7-91DF-145DCFD3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07502240"/>
        <c:axId val="607503488"/>
      </c:barChart>
      <c:catAx>
        <c:axId val="6075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503488"/>
        <c:crosses val="autoZero"/>
        <c:auto val="1"/>
        <c:lblAlgn val="ctr"/>
        <c:lblOffset val="100"/>
        <c:noMultiLvlLbl val="0"/>
      </c:catAx>
      <c:valAx>
        <c:axId val="60750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750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-493640">
            <a:off x="1918890" y="348393"/>
            <a:ext cx="5272398" cy="5604919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1692155">
            <a:off x="1188180" y="2373239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0917222" y="322853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1341854">
            <a:off x="9570400" y="2373248"/>
            <a:ext cx="957510" cy="4380680"/>
            <a:chOff x="8286350" y="2240498"/>
            <a:chExt cx="957493" cy="4380603"/>
          </a:xfrm>
        </p:grpSpPr>
        <p:sp>
          <p:nvSpPr>
            <p:cNvPr id="4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428804" y="941124"/>
            <a:ext cx="5272441" cy="560496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804475" y="6435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621428" y="643500"/>
            <a:ext cx="10541251" cy="560496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2147950" y="805400"/>
            <a:ext cx="8591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 b="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 rot="8540225">
            <a:off x="304153" y="-1512094"/>
            <a:ext cx="957470" cy="4380497"/>
            <a:chOff x="8286350" y="2240498"/>
            <a:chExt cx="957493" cy="4380603"/>
          </a:xfrm>
        </p:grpSpPr>
        <p:sp>
          <p:nvSpPr>
            <p:cNvPr id="111" name="Google Shape;111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10872387" y="2291011"/>
            <a:ext cx="957493" cy="4380603"/>
            <a:chOff x="8286350" y="2240498"/>
            <a:chExt cx="957493" cy="4380603"/>
          </a:xfrm>
        </p:grpSpPr>
        <p:sp>
          <p:nvSpPr>
            <p:cNvPr id="120" name="Google Shape;120;p5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9385741">
            <a:off x="59115" y="-1163774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 1">
  <p:cSld name="CUSTOM_4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 rot="-6455144">
            <a:off x="1080942" y="-18077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9"/>
          <p:cNvGrpSpPr/>
          <p:nvPr/>
        </p:nvGrpSpPr>
        <p:grpSpPr>
          <a:xfrm rot="9385741">
            <a:off x="59115" y="-1163774"/>
            <a:ext cx="957529" cy="4380768"/>
            <a:chOff x="8286350" y="2240498"/>
            <a:chExt cx="957493" cy="4380603"/>
          </a:xfrm>
        </p:grpSpPr>
        <p:sp>
          <p:nvSpPr>
            <p:cNvPr id="280" name="Google Shape;280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9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89" name="Google Shape;289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9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98" name="Google Shape;29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4284750" y="3225700"/>
            <a:ext cx="3218700" cy="154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308" name="Google Shape;308;p9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8E236C-D9A0-45E1-8072-9DA20B111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1AF016B5-B6CF-4795-B170-6F581F15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2" y="766732"/>
            <a:ext cx="1085850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84FC88-A5D3-43EE-81EF-7840029C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662" y="766732"/>
            <a:ext cx="86186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EDUCACIÓN PREESCOLAR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CICLO ESCOLAR 2021-2022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Nombre: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VELAZQUEZ MEDELLIN ARYADNA N.# 21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TERCER SEMESTRE      SECCIÓN B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NOMBRE DEL TRABAJO: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COMPETENCIAS DE LA UNIDAD: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aven Pro" panose="020B060402020202020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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Plantea las necesidades formativas de los alumnos de acuerdo con sus procesos de desarrollo y de aprendizaje, con base en los nuevos enfoques pedagógicos.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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Elabora diagnósticos de los intereses, motivaciones y necesidades formativas de los alumnos para organizar las actividades de aprendizaje, así como las adecuaciones curriculares y didácticas pertinentes.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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Emplea los medios tecnológicos y las fuentes de información científica disponibles para mantenerse actualizado respecto a los diversos campos de conocimiento que intervienen en su trabajo docente.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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Selecciona estrategias que favorecen el desarrollo intelectual, físico, social y emocional de los alumnos para procurar el logro de los aprendizajes.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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Incorpora los recursos y medios didácticos idóneos para favorecer el aprendizaje de acuerdo con el conocimiento de los procesos de desarrollo cognitivo y socioemocional de los alumnos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MATERIA: 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EDUCACIÓN SOCIOEMOCIONAL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NOMBRE DEL DOCENTE: 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MARTHA GABRIELA AVILA CAMACHO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aven Pro" panose="020B0604020202020204" charset="0"/>
              <a:sym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b="1" dirty="0">
                <a:solidFill>
                  <a:schemeClr val="accent3">
                    <a:lumMod val="50000"/>
                  </a:schemeClr>
                </a:solidFill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aven Pro" panose="020B060402020202020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 enero de 2022               SALTILLO, COAHUILA.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aven Pro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>
            <a:spLocks noGrp="1"/>
          </p:cNvSpPr>
          <p:nvPr>
            <p:ph type="title"/>
          </p:nvPr>
        </p:nvSpPr>
        <p:spPr>
          <a:xfrm rot="2995225">
            <a:off x="2722669" y="1758373"/>
            <a:ext cx="6746661" cy="43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AUTOEVALUACIÒN!</a:t>
            </a:r>
            <a:endParaRPr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386;p12">
            <a:extLst>
              <a:ext uri="{FF2B5EF4-FFF2-40B4-BE49-F238E27FC236}">
                <a16:creationId xmlns:a16="http://schemas.microsoft.com/office/drawing/2014/main" id="{39E11795-4637-4EBD-8796-0BF6FEE2246C}"/>
              </a:ext>
            </a:extLst>
          </p:cNvPr>
          <p:cNvSpPr txBox="1">
            <a:spLocks/>
          </p:cNvSpPr>
          <p:nvPr/>
        </p:nvSpPr>
        <p:spPr>
          <a:xfrm rot="2995225">
            <a:off x="2722668" y="1813055"/>
            <a:ext cx="6746661" cy="4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Just Another Hand"/>
              <a:buNone/>
              <a:defRPr sz="9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Indie Flower"/>
              <a:buNone/>
              <a:defRPr sz="70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es-MX" b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AUTOEVALUACIÒN!</a:t>
            </a:r>
            <a:endParaRPr lang="es-MX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1B3312B-2A50-4165-92DC-5DE64B01F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320792"/>
              </p:ext>
            </p:extLst>
          </p:nvPr>
        </p:nvGraphicFramePr>
        <p:xfrm>
          <a:off x="2032000" y="1078894"/>
          <a:ext cx="8128000" cy="61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0"/>
          <p:cNvSpPr/>
          <p:nvPr/>
        </p:nvSpPr>
        <p:spPr>
          <a:xfrm>
            <a:off x="4085600" y="3252863"/>
            <a:ext cx="3519000" cy="1282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0"/>
          <p:cNvSpPr/>
          <p:nvPr/>
        </p:nvSpPr>
        <p:spPr>
          <a:xfrm>
            <a:off x="4085609" y="3122772"/>
            <a:ext cx="3519000" cy="1282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4284750" y="2997100"/>
            <a:ext cx="3218700" cy="154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Acciones para mejorar</a:t>
            </a:r>
            <a:endParaRPr sz="4400" dirty="0"/>
          </a:p>
        </p:txBody>
      </p:sp>
      <p:sp>
        <p:nvSpPr>
          <p:cNvPr id="497" name="Google Shape;497;p20"/>
          <p:cNvSpPr txBox="1"/>
          <p:nvPr/>
        </p:nvSpPr>
        <p:spPr>
          <a:xfrm>
            <a:off x="1491575" y="1045669"/>
            <a:ext cx="3158375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D14116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Autoconocimiento: </a:t>
            </a:r>
            <a:endParaRPr sz="5000" dirty="0">
              <a:solidFill>
                <a:srgbClr val="D14116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1445183" y="4136050"/>
            <a:ext cx="268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30A3CE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Autonomìa:</a:t>
            </a:r>
            <a:endParaRPr sz="5000" dirty="0">
              <a:solidFill>
                <a:srgbClr val="30A3CE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6618212" y="867244"/>
            <a:ext cx="2915672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ED7D31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Autorregulaciòn: </a:t>
            </a:r>
            <a:endParaRPr sz="5000" dirty="0">
              <a:solidFill>
                <a:srgbClr val="ED7D31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7122702" y="3716144"/>
            <a:ext cx="24738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000" dirty="0">
                <a:solidFill>
                  <a:srgbClr val="9BAC22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Empatía:</a:t>
            </a:r>
            <a:endParaRPr sz="5000" dirty="0">
              <a:solidFill>
                <a:srgbClr val="9BAC22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1" name="Google Shape;501;p20"/>
          <p:cNvSpPr/>
          <p:nvPr/>
        </p:nvSpPr>
        <p:spPr>
          <a:xfrm rot="277466">
            <a:off x="1274029" y="3950426"/>
            <a:ext cx="2648902" cy="419774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2" name="Google Shape;502;p20"/>
          <p:cNvSpPr/>
          <p:nvPr/>
        </p:nvSpPr>
        <p:spPr>
          <a:xfrm rot="277520">
            <a:off x="7862131" y="3521967"/>
            <a:ext cx="2348054" cy="326852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Google Shape;503;p20"/>
          <p:cNvSpPr/>
          <p:nvPr/>
        </p:nvSpPr>
        <p:spPr>
          <a:xfrm rot="-3700795">
            <a:off x="4970576" y="1475513"/>
            <a:ext cx="1591417" cy="1077903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4" name="Google Shape;504;p20"/>
          <p:cNvSpPr/>
          <p:nvPr/>
        </p:nvSpPr>
        <p:spPr>
          <a:xfrm rot="-4954987">
            <a:off x="5161757" y="5442770"/>
            <a:ext cx="2171209" cy="587901"/>
          </a:xfrm>
          <a:custGeom>
            <a:avLst/>
            <a:gdLst/>
            <a:ahLst/>
            <a:cxnLst/>
            <a:rect l="l" t="t" r="r" b="b"/>
            <a:pathLst>
              <a:path w="88068" h="29173" extrusionOk="0">
                <a:moveTo>
                  <a:pt x="0" y="29173"/>
                </a:moveTo>
                <a:cubicBezTo>
                  <a:pt x="29338" y="19394"/>
                  <a:pt x="58728" y="9774"/>
                  <a:pt x="88068" y="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Google Shape;505;p20"/>
          <p:cNvSpPr/>
          <p:nvPr/>
        </p:nvSpPr>
        <p:spPr>
          <a:xfrm>
            <a:off x="32730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6" name="Google Shape;506;p20"/>
          <p:cNvSpPr/>
          <p:nvPr/>
        </p:nvSpPr>
        <p:spPr>
          <a:xfrm>
            <a:off x="347025" y="-1310975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7" name="Google Shape;507;p20"/>
          <p:cNvSpPr/>
          <p:nvPr/>
        </p:nvSpPr>
        <p:spPr>
          <a:xfrm>
            <a:off x="4649950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18100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89726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6046625" y="-1310975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1" name="Google Shape;511;p20"/>
          <p:cNvSpPr/>
          <p:nvPr/>
        </p:nvSpPr>
        <p:spPr>
          <a:xfrm>
            <a:off x="10349550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12" name="Google Shape;512;p20"/>
          <p:cNvSpPr/>
          <p:nvPr/>
        </p:nvSpPr>
        <p:spPr>
          <a:xfrm>
            <a:off x="7509625" y="-1310987"/>
            <a:ext cx="1293600" cy="1293600"/>
          </a:xfrm>
          <a:prstGeom prst="ellipse">
            <a:avLst/>
          </a:prstGeom>
          <a:solidFill>
            <a:srgbClr val="FFE7A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Name</a:t>
            </a:r>
            <a:endParaRPr sz="3000">
              <a:solidFill>
                <a:srgbClr val="00000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F2F6C6-5D24-471E-82D4-3CC2C0D136EC}"/>
              </a:ext>
            </a:extLst>
          </p:cNvPr>
          <p:cNvSpPr txBox="1"/>
          <p:nvPr/>
        </p:nvSpPr>
        <p:spPr>
          <a:xfrm>
            <a:off x="1248121" y="4879431"/>
            <a:ext cx="4583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Probar sus propias capacidades en el mundo real.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 comprometerse cuando no se puede.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Observar la soledad voluntaria como una oportunidad.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s-MX" sz="2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D825A03-07B1-4D0A-A67F-08B05C89794B}"/>
              </a:ext>
            </a:extLst>
          </p:cNvPr>
          <p:cNvSpPr txBox="1"/>
          <p:nvPr/>
        </p:nvSpPr>
        <p:spPr>
          <a:xfrm>
            <a:off x="6125783" y="4721564"/>
            <a:ext cx="4583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Saliendo de nuestro mundo.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Decir adiós a los prejuicios.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MX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Evitar minimizar los problemas ajenos.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2AD0B0-3591-42F5-9001-CF4CE3CBDCBC}"/>
              </a:ext>
            </a:extLst>
          </p:cNvPr>
          <p:cNvSpPr txBox="1"/>
          <p:nvPr/>
        </p:nvSpPr>
        <p:spPr>
          <a:xfrm>
            <a:off x="5726939" y="1799368"/>
            <a:ext cx="4583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Preparase para los cambios.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Ensayar mentalmente.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Cambiar la perspectiva de las situaciones.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F68A200-2615-41FE-9982-62489278F786}"/>
              </a:ext>
            </a:extLst>
          </p:cNvPr>
          <p:cNvSpPr txBox="1"/>
          <p:nvPr/>
        </p:nvSpPr>
        <p:spPr>
          <a:xfrm>
            <a:off x="1143672" y="1933466"/>
            <a:ext cx="4583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Olvidarse de quien crees que eres.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 meditación o la atención plena.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Reflexionar de nuestras opiniones y las de tu entorno.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196277" y="618225"/>
            <a:ext cx="3895800" cy="81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Acciones para mejorar</a:t>
            </a:r>
            <a:endParaRPr sz="4400" dirty="0"/>
          </a:p>
        </p:txBody>
      </p:sp>
      <p:sp>
        <p:nvSpPr>
          <p:cNvPr id="4" name="Google Shape;498;p20">
            <a:extLst>
              <a:ext uri="{FF2B5EF4-FFF2-40B4-BE49-F238E27FC236}">
                <a16:creationId xmlns:a16="http://schemas.microsoft.com/office/drawing/2014/main" id="{F069BF5E-69D2-464A-AD8F-2A366875C535}"/>
              </a:ext>
            </a:extLst>
          </p:cNvPr>
          <p:cNvSpPr txBox="1"/>
          <p:nvPr/>
        </p:nvSpPr>
        <p:spPr>
          <a:xfrm>
            <a:off x="1020641" y="1719422"/>
            <a:ext cx="26895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002060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Colaboraciòn:</a:t>
            </a:r>
            <a:endParaRPr sz="5000" dirty="0">
              <a:solidFill>
                <a:srgbClr val="002060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pic>
        <p:nvPicPr>
          <p:cNvPr id="3074" name="Picture 2" descr="Clase de Tutoría y Educación Socioemocional: agosto 2018">
            <a:extLst>
              <a:ext uri="{FF2B5EF4-FFF2-40B4-BE49-F238E27FC236}">
                <a16:creationId xmlns:a16="http://schemas.microsoft.com/office/drawing/2014/main" id="{90E5488C-9FFC-4C4A-BA1A-9F8447D9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335">
            <a:off x="6348856" y="676844"/>
            <a:ext cx="4559920" cy="48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EC806D1-7536-445E-BC5B-12EACFEF9316}"/>
              </a:ext>
            </a:extLst>
          </p:cNvPr>
          <p:cNvSpPr txBox="1"/>
          <p:nvPr/>
        </p:nvSpPr>
        <p:spPr>
          <a:xfrm>
            <a:off x="1322614" y="2759529"/>
            <a:ext cx="376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Mantener una comunicación frecuente.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Oír en las decisiones de los demás.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Apoyando el proceso de aprendizaje de alguien.</a:t>
            </a:r>
            <a:endParaRPr lang="es-MX" sz="2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324</Words>
  <Application>Microsoft Office PowerPoint</Application>
  <PresentationFormat>Panorámica</PresentationFormat>
  <Paragraphs>49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Calibri</vt:lpstr>
      <vt:lpstr>Comic Sans MS</vt:lpstr>
      <vt:lpstr>Maven Pro</vt:lpstr>
      <vt:lpstr>Barlow Condensed</vt:lpstr>
      <vt:lpstr>Abril Fatface</vt:lpstr>
      <vt:lpstr>Arial</vt:lpstr>
      <vt:lpstr>Courier New</vt:lpstr>
      <vt:lpstr>Just Another Hand</vt:lpstr>
      <vt:lpstr>Aldrich</vt:lpstr>
      <vt:lpstr>Indie Flower</vt:lpstr>
      <vt:lpstr>SlidesMania</vt:lpstr>
      <vt:lpstr>Presentación de PowerPoint</vt:lpstr>
      <vt:lpstr>AUTOEVALUACIÒN!</vt:lpstr>
      <vt:lpstr>Presentación de PowerPoint</vt:lpstr>
      <vt:lpstr>Acciones para mejorar</vt:lpstr>
      <vt:lpstr>Acciones para mejorar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Jams and Slides!</dc:title>
  <dc:creator>margarita velazquez medellin</dc:creator>
  <cp:lastModifiedBy>margarita velazquez medellin</cp:lastModifiedBy>
  <cp:revision>1</cp:revision>
  <dcterms:modified xsi:type="dcterms:W3CDTF">2022-01-13T20:21:00Z</dcterms:modified>
</cp:coreProperties>
</file>