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9" autoAdjust="0"/>
    <p:restoredTop sz="94660"/>
  </p:normalViewPr>
  <p:slideViewPr>
    <p:cSldViewPr snapToGrid="0">
      <p:cViewPr>
        <p:scale>
          <a:sx n="70" d="100"/>
          <a:sy n="70" d="100"/>
        </p:scale>
        <p:origin x="61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es-ES"/>
              <a:t>Grafica Organizadores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s-ES"/>
        </a:p>
      </c:txPr>
    </c:title>
    <c:autoTitleDeleted val="0"/>
    <c:plotArea>
      <c:layout>
        <c:manualLayout>
          <c:layoutTarget val="inner"/>
          <c:xMode val="edge"/>
          <c:yMode val="edge"/>
          <c:x val="5.399202740498648E-2"/>
          <c:y val="9.6003142580919701E-2"/>
          <c:w val="0.94600797259501346"/>
          <c:h val="0.7827831173421084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,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Hoja1!$A$2:$A$6</c:f>
              <c:strCache>
                <c:ptCount val="5"/>
                <c:pt idx="0">
                  <c:v>Autoconocimineto </c:v>
                </c:pt>
                <c:pt idx="1">
                  <c:v>Autorregulación </c:v>
                </c:pt>
                <c:pt idx="2">
                  <c:v>Autonomía</c:v>
                </c:pt>
                <c:pt idx="3">
                  <c:v>Empatía</c:v>
                </c:pt>
                <c:pt idx="4">
                  <c:v>colaboraciòn </c:v>
                </c:pt>
              </c:strCache>
            </c:strRef>
          </c:cat>
          <c:val>
            <c:numRef>
              <c:f>Hoja1!$B$2:$B$6</c:f>
              <c:numCache>
                <c:formatCode>General</c:formatCode>
                <c:ptCount val="5"/>
                <c:pt idx="0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E3A-4C67-817C-1161BB539C10}"/>
            </c:ext>
          </c:extLst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.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satMod val="103000"/>
                    <a:lumMod val="102000"/>
                    <a:tint val="94000"/>
                  </a:schemeClr>
                </a:gs>
                <a:gs pos="50000">
                  <a:schemeClr val="accent4">
                    <a:satMod val="110000"/>
                    <a:lumMod val="100000"/>
                    <a:shade val="100000"/>
                  </a:schemeClr>
                </a:gs>
                <a:gs pos="100000">
                  <a:schemeClr val="accent4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Hoja1!$A$2:$A$6</c:f>
              <c:strCache>
                <c:ptCount val="5"/>
                <c:pt idx="0">
                  <c:v>Autoconocimineto </c:v>
                </c:pt>
                <c:pt idx="1">
                  <c:v>Autorregulación </c:v>
                </c:pt>
                <c:pt idx="2">
                  <c:v>Autonomía</c:v>
                </c:pt>
                <c:pt idx="3">
                  <c:v>Empatía</c:v>
                </c:pt>
                <c:pt idx="4">
                  <c:v>colaboraciòn </c:v>
                </c:pt>
              </c:strCache>
            </c:strRef>
          </c:cat>
          <c:val>
            <c:numRef>
              <c:f>Hoja1!$C$2:$C$6</c:f>
              <c:numCache>
                <c:formatCode>General</c:formatCode>
                <c:ptCount val="5"/>
                <c:pt idx="1">
                  <c:v>7.5</c:v>
                </c:pt>
                <c:pt idx="3">
                  <c:v>9.5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E3A-4C67-817C-1161BB539C10}"/>
            </c:ext>
          </c:extLst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.2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satMod val="103000"/>
                    <a:lumMod val="102000"/>
                    <a:tint val="94000"/>
                  </a:schemeClr>
                </a:gs>
                <a:gs pos="50000">
                  <a:schemeClr val="accent6">
                    <a:satMod val="110000"/>
                    <a:lumMod val="100000"/>
                    <a:shade val="100000"/>
                  </a:schemeClr>
                </a:gs>
                <a:gs pos="100000">
                  <a:schemeClr val="accent6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Hoja1!$A$2:$A$6</c:f>
              <c:strCache>
                <c:ptCount val="5"/>
                <c:pt idx="0">
                  <c:v>Autoconocimineto </c:v>
                </c:pt>
                <c:pt idx="1">
                  <c:v>Autorregulación </c:v>
                </c:pt>
                <c:pt idx="2">
                  <c:v>Autonomía</c:v>
                </c:pt>
                <c:pt idx="3">
                  <c:v>Empatía</c:v>
                </c:pt>
                <c:pt idx="4">
                  <c:v>colaboraciòn </c:v>
                </c:pt>
              </c:strCache>
            </c:strRef>
          </c:cat>
          <c:val>
            <c:numRef>
              <c:f>Hoja1!$D$2:$D$6</c:f>
              <c:numCache>
                <c:formatCode>General</c:formatCode>
                <c:ptCount val="5"/>
                <c:pt idx="2">
                  <c:v>8</c:v>
                </c:pt>
                <c:pt idx="4">
                  <c:v>8.5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E3A-4C67-817C-1161BB539C1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537188208"/>
        <c:axId val="537188536"/>
      </c:barChart>
      <c:catAx>
        <c:axId val="5371882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537188536"/>
        <c:crosses val="autoZero"/>
        <c:auto val="1"/>
        <c:lblAlgn val="ctr"/>
        <c:lblOffset val="100"/>
        <c:noMultiLvlLbl val="0"/>
      </c:catAx>
      <c:valAx>
        <c:axId val="5371885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5371882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es-E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s-E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9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lt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lt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lt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6086E3B-8917-4FC0-B023-90E01B81DE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37F4C37-E277-42F9-A336-AE50CC2AB6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4E06C02-E74F-4FC4-B864-9B9AB983A1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16A9C-7179-4069-9934-45A2709060FF}" type="datetimeFigureOut">
              <a:rPr lang="es-ES" smtClean="0"/>
              <a:t>13/01/2022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0DEC073-44E0-4118-8241-F1A76582B8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E084CDF-36C2-463B-842D-84C16D82F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01265-ADF3-43D5-8ED4-642F9BBACEC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759562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CCB5F10-50F9-414D-B691-F0612825CF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F9F99EA6-EFD0-480F-8CFD-7E03969BFC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00BD591-FA7E-478E-9DBB-3543FC9925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16A9C-7179-4069-9934-45A2709060FF}" type="datetimeFigureOut">
              <a:rPr lang="es-ES" smtClean="0"/>
              <a:t>13/01/2022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F6DDEAA-B9BC-42F4-A61A-012DD72C74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FF9647E-2C06-4B4A-B4AE-988953355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01265-ADF3-43D5-8ED4-642F9BBACEC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065305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C36E2380-7BA6-4DF8-BA30-F7F18E74282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91C77D1-741B-437A-AF8F-1F072CA80D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E114664-CA18-4579-9E6D-43BE437647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16A9C-7179-4069-9934-45A2709060FF}" type="datetimeFigureOut">
              <a:rPr lang="es-ES" smtClean="0"/>
              <a:t>13/01/2022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3E8B667-8B3A-46B6-84A2-8220FFD7FA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6B7277F-9DE8-46B9-8231-481B4142B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01265-ADF3-43D5-8ED4-642F9BBACEC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288813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37B199F-E65A-4038-9182-DF58ED7E0B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41689B1-6452-47FE-B55D-55920E03A9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DA99749-57F3-41DF-B8B3-10450A16DC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16A9C-7179-4069-9934-45A2709060FF}" type="datetimeFigureOut">
              <a:rPr lang="es-ES" smtClean="0"/>
              <a:t>13/01/2022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70D644E-4609-4ED0-8CA0-CD5DADDD08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3E587E3-7293-494F-86B1-154FAB509D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01265-ADF3-43D5-8ED4-642F9BBACEC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022164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E39D28C-8511-40FC-A0E2-A12204AAF1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9C8E30D-07CD-433E-B0ED-0821F8528E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A40C4FE-08EC-44C4-B50F-047DFB1F81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16A9C-7179-4069-9934-45A2709060FF}" type="datetimeFigureOut">
              <a:rPr lang="es-ES" smtClean="0"/>
              <a:t>13/01/2022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B1F6BB3-7A3F-485F-9DA8-A006B603A3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134614A-A961-4BB1-8C1F-A36F8A93D3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01265-ADF3-43D5-8ED4-642F9BBACEC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599245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C1B0C45-9DBD-4AE2-BFC2-471E8C9E8F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D96B153-F148-48AC-B30A-62B9DF26D32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6A2ACF2A-48FD-406F-A9BB-EA9C725B80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2404BFC-9421-4FB0-83DF-53FFFD0ECC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16A9C-7179-4069-9934-45A2709060FF}" type="datetimeFigureOut">
              <a:rPr lang="es-ES" smtClean="0"/>
              <a:t>13/01/2022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8431D2B-48DD-407B-93FF-A3CA486239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0DE138E-7E64-4CED-A000-581F883AF0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01265-ADF3-43D5-8ED4-642F9BBACEC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1041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6ED4677-ED71-4548-9D33-4F90A0BE3E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A69C4ED-7225-486E-94D2-87FD4E0362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8260D5D-045A-4118-8378-73D66D8A66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3F76CB13-C757-464C-A0E3-F285098DF8F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8D90A6FB-9A62-41D3-82EA-75BFD9F0642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1D4065F1-F96D-49D1-BC67-EF6B973825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16A9C-7179-4069-9934-45A2709060FF}" type="datetimeFigureOut">
              <a:rPr lang="es-ES" smtClean="0"/>
              <a:t>13/01/2022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B0C16D40-2CE2-4FF5-B97E-777BCA28C4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5C97FCF1-03C9-446D-A2D1-1243AF0ED9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01265-ADF3-43D5-8ED4-642F9BBACEC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097038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90713EB-FDF5-4D30-915E-BEF6358B08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1FF8BBAF-144B-4C0E-9C64-B16A284CDF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16A9C-7179-4069-9934-45A2709060FF}" type="datetimeFigureOut">
              <a:rPr lang="es-ES" smtClean="0"/>
              <a:t>13/01/2022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BD3CB894-D8A5-48E3-98BE-474CAB4024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6C925A4C-75B2-4384-A254-2527081724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01265-ADF3-43D5-8ED4-642F9BBACEC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483951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EF2EB5B0-E2C8-490F-8DC5-42EE92A0E2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16A9C-7179-4069-9934-45A2709060FF}" type="datetimeFigureOut">
              <a:rPr lang="es-ES" smtClean="0"/>
              <a:t>13/01/2022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B39035C4-31C4-4F02-8128-4A35AF06D4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846D5628-0883-43A1-A53F-C4A81C2261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01265-ADF3-43D5-8ED4-642F9BBACEC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076520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1882B4C-07A9-4980-B6B5-025278569A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72A0D57-A1A0-4698-9F17-AEAF3EB3CD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6FD618D-F7DE-4385-97AA-8C38B66EAE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A7A3863-6211-49BF-B72D-5FFA25CCB5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16A9C-7179-4069-9934-45A2709060FF}" type="datetimeFigureOut">
              <a:rPr lang="es-ES" smtClean="0"/>
              <a:t>13/01/2022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16B0E2D-79A9-4A50-9E9A-09CF4E3E4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DFA9A07-83C4-46F1-BA52-558BF4690B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01265-ADF3-43D5-8ED4-642F9BBACEC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182000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F6A2C4F-AE41-4387-AAB5-38DCE1CE41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F1A15B26-BD12-4B70-894B-C48D79963D7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3CD4A8A8-0CF3-4F24-88B4-9E37344323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84D1785-E168-47D4-B30F-C9C8E86509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16A9C-7179-4069-9934-45A2709060FF}" type="datetimeFigureOut">
              <a:rPr lang="es-ES" smtClean="0"/>
              <a:t>13/01/2022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53A9411-9A68-416C-B3C9-099F24CFAA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172BE3F-5C43-4222-833D-AFC908342A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01265-ADF3-43D5-8ED4-642F9BBACEC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832483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E1BFCA4F-E3ED-402F-BDC8-CDFC27A81C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50ABBEA-D4D6-4794-ADB9-AD51014100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E41680A-EC5F-478C-924B-DA9C5696D58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916A9C-7179-4069-9934-45A2709060FF}" type="datetimeFigureOut">
              <a:rPr lang="es-ES" smtClean="0"/>
              <a:t>13/01/2022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DBF1111-671F-40CD-B1D8-5157F2754A5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9B21AFF-9625-4DB6-9E4E-74FE7079F72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201265-ADF3-43D5-8ED4-642F9BBACEC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447153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50C5710D-7A34-4DD7-A48B-E5171582765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59199962"/>
              </p:ext>
            </p:extLst>
          </p:nvPr>
        </p:nvGraphicFramePr>
        <p:xfrm>
          <a:off x="1550504" y="371061"/>
          <a:ext cx="9581322" cy="59899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926010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75E1582-351D-4483-8D13-ED0B7AD8E5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F091D16-ECD7-4419-A679-02834768D9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ES" b="1" dirty="0"/>
              <a:t>Autoconocimiento: </a:t>
            </a:r>
            <a:r>
              <a:rPr lang="es-ES" dirty="0"/>
              <a:t>Anotar mis virtudes y tus defectos, no ponerme etiquetas y  aceptarme </a:t>
            </a:r>
          </a:p>
          <a:p>
            <a:r>
              <a:rPr lang="es-ES" b="1" dirty="0"/>
              <a:t>Autorregulación:  </a:t>
            </a:r>
            <a:r>
              <a:rPr lang="es-ES" dirty="0"/>
              <a:t>hacer ejercicios de respiración, prepárame al cambio y ejercicios para relajar </a:t>
            </a:r>
          </a:p>
          <a:p>
            <a:r>
              <a:rPr lang="es-ES" b="1" dirty="0"/>
              <a:t>Autonomía: </a:t>
            </a:r>
            <a:r>
              <a:rPr lang="es-ES" dirty="0"/>
              <a:t>no comprometerme por adelantado, ser mas responsable en tareas de la casa y establecer limites. </a:t>
            </a:r>
          </a:p>
          <a:p>
            <a:r>
              <a:rPr lang="es-ES" b="1" dirty="0"/>
              <a:t>Empatía: </a:t>
            </a:r>
            <a:r>
              <a:rPr lang="es-ES" dirty="0"/>
              <a:t>escuchar a los demás, evitar minimizar los problemas de los demás y pensar antes de hablar. </a:t>
            </a:r>
          </a:p>
          <a:p>
            <a:r>
              <a:rPr lang="es-ES" b="1" dirty="0"/>
              <a:t>Colaboración:  </a:t>
            </a:r>
            <a:r>
              <a:rPr lang="es-ES" dirty="0"/>
              <a:t>tener mejor comunicación, escuchar las ideas de los demás y ser amable.  </a:t>
            </a:r>
          </a:p>
        </p:txBody>
      </p:sp>
    </p:spTree>
    <p:extLst>
      <p:ext uri="{BB962C8B-B14F-4D97-AF65-F5344CB8AC3E}">
        <p14:creationId xmlns:p14="http://schemas.microsoft.com/office/powerpoint/2010/main" val="348180487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85</Words>
  <Application>Microsoft Office PowerPoint</Application>
  <PresentationFormat>Panorámica</PresentationFormat>
  <Paragraphs>6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DEBANHI YOLANDA SUAREZ GARCIA</dc:creator>
  <cp:lastModifiedBy>DEBANHI YOLANDA SUAREZ GARCIA</cp:lastModifiedBy>
  <cp:revision>5</cp:revision>
  <dcterms:created xsi:type="dcterms:W3CDTF">2022-01-13T19:02:45Z</dcterms:created>
  <dcterms:modified xsi:type="dcterms:W3CDTF">2022-01-13T19:49:54Z</dcterms:modified>
</cp:coreProperties>
</file>