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>
        <p:scale>
          <a:sx n="70" d="100"/>
          <a:sy n="70" d="100"/>
        </p:scale>
        <p:origin x="6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/>
              <a:t>Grafica Organizadores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5.399202740498648E-2"/>
          <c:y val="9.6003142580919701E-2"/>
          <c:w val="0.94600797259501346"/>
          <c:h val="0.782783117342108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,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Autoconocimineto </c:v>
                </c:pt>
                <c:pt idx="1">
                  <c:v>Autorregulación </c:v>
                </c:pt>
                <c:pt idx="2">
                  <c:v>Autonomía</c:v>
                </c:pt>
                <c:pt idx="3">
                  <c:v>Empatía</c:v>
                </c:pt>
                <c:pt idx="4">
                  <c:v>colaboraciòn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A-4C67-817C-1161BB539C1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Autoconocimineto </c:v>
                </c:pt>
                <c:pt idx="1">
                  <c:v>Autorregulación </c:v>
                </c:pt>
                <c:pt idx="2">
                  <c:v>Autonomía</c:v>
                </c:pt>
                <c:pt idx="3">
                  <c:v>Empatía</c:v>
                </c:pt>
                <c:pt idx="4">
                  <c:v>colaboraciòn 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1">
                  <c:v>7.5</c:v>
                </c:pt>
                <c:pt idx="3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A-4C67-817C-1161BB539C10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.2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Autoconocimineto </c:v>
                </c:pt>
                <c:pt idx="1">
                  <c:v>Autorregulación </c:v>
                </c:pt>
                <c:pt idx="2">
                  <c:v>Autonomía</c:v>
                </c:pt>
                <c:pt idx="3">
                  <c:v>Empatía</c:v>
                </c:pt>
                <c:pt idx="4">
                  <c:v>colaboraciòn 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  <c:pt idx="2">
                  <c:v>8</c:v>
                </c:pt>
                <c:pt idx="4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A-4C67-817C-1161BB539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37188208"/>
        <c:axId val="537188536"/>
      </c:barChart>
      <c:catAx>
        <c:axId val="53718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37188536"/>
        <c:crosses val="autoZero"/>
        <c:auto val="1"/>
        <c:lblAlgn val="ctr"/>
        <c:lblOffset val="100"/>
        <c:noMultiLvlLbl val="0"/>
      </c:catAx>
      <c:valAx>
        <c:axId val="537188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3718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86E3B-8917-4FC0-B023-90E01B81D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7F4C37-E277-42F9-A336-AE50CC2AB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E06C02-E74F-4FC4-B864-9B9AB983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DEC073-44E0-4118-8241-F1A76582B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084CDF-36C2-463B-842D-84C16D82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95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B5F10-50F9-414D-B691-F0612825C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F99EA6-EFD0-480F-8CFD-7E03969BF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0BD591-FA7E-478E-9DBB-3543FC992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6DDEAA-B9BC-42F4-A61A-012DD72C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F9647E-2C06-4B4A-B4AE-988953355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53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6E2380-7BA6-4DF8-BA30-F7F18E742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1C77D1-741B-437A-AF8F-1F072CA80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114664-CA18-4579-9E6D-43BE43764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8B667-8B3A-46B6-84A2-8220FFD7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B7277F-9DE8-46B9-8231-481B4142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88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B199F-E65A-4038-9182-DF58ED7E0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1689B1-6452-47FE-B55D-55920E03A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A99749-57F3-41DF-B8B3-10450A16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0D644E-4609-4ED0-8CA0-CD5DADDD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E587E3-7293-494F-86B1-154FAB50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221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9D28C-8511-40FC-A0E2-A12204AA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C8E30D-07CD-433E-B0ED-0821F8528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40C4FE-08EC-44C4-B50F-047DFB1F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1F6BB3-7A3F-485F-9DA8-A006B603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4614A-A961-4BB1-8C1F-A36F8A93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992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B0C45-9DBD-4AE2-BFC2-471E8C9E8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6B153-F148-48AC-B30A-62B9DF26D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2ACF2A-48FD-406F-A9BB-EA9C725B8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404BFC-9421-4FB0-83DF-53FFFD0E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431D2B-48DD-407B-93FF-A3CA4862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DE138E-7E64-4CED-A000-581F883A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D4677-ED71-4548-9D33-4F90A0BE3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69C4ED-7225-486E-94D2-87FD4E036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260D5D-045A-4118-8378-73D66D8A6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76CB13-C757-464C-A0E3-F285098DF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90A6FB-9A62-41D3-82EA-75BFD9F06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4065F1-F96D-49D1-BC67-EF6B97382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0C16D40-2CE2-4FF5-B97E-777BCA28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97FCF1-03C9-446D-A2D1-1243AF0ED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70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713EB-FDF5-4D30-915E-BEF6358B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F8BBAF-144B-4C0E-9C64-B16A284C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3CB894-D8A5-48E3-98BE-474CAB40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925A4C-75B2-4384-A254-25270817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39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2EB5B0-E2C8-490F-8DC5-42EE92A0E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9035C4-31C4-4F02-8128-4A35AF06D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6D5628-0883-43A1-A53F-C4A81C226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65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82B4C-07A9-4980-B6B5-02527856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2A0D57-A1A0-4698-9F17-AEAF3EB3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FD618D-F7DE-4385-97AA-8C38B66EA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7A3863-6211-49BF-B72D-5FFA25CCB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6B0E2D-79A9-4A50-9E9A-09CF4E3E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FA9A07-83C4-46F1-BA52-558BF469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820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A2C4F-AE41-4387-AAB5-38DCE1CE4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A15B26-BD12-4B70-894B-C48D79963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D4A8A8-0CF3-4F24-88B4-9E3734432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4D1785-E168-47D4-B30F-C9C8E865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3A9411-9A68-416C-B3C9-099F24CF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72BE3F-5C43-4222-833D-AFC90834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24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BFCA4F-E3ED-402F-BDC8-CDFC27A8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0ABBEA-D4D6-4794-ADB9-AD5101410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41680A-EC5F-478C-924B-DA9C5696D5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16A9C-7179-4069-9934-45A2709060FF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BF1111-671F-40CD-B1D8-5157F2754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B21AFF-9625-4DB6-9E4E-74FE7079F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01265-ADF3-43D5-8ED4-642F9BBAC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471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0C5710D-7A34-4DD7-A48B-E517158276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9199962"/>
              </p:ext>
            </p:extLst>
          </p:nvPr>
        </p:nvGraphicFramePr>
        <p:xfrm>
          <a:off x="1550504" y="371061"/>
          <a:ext cx="9581322" cy="598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60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5E1582-351D-4483-8D13-ED0B7AD8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091D16-ECD7-4419-A679-02834768D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Autoconocimiento: </a:t>
            </a:r>
            <a:r>
              <a:rPr lang="es-ES" dirty="0"/>
              <a:t>Anotar mis virtudes y tus defectos, no ponerme etiquetas y  aceptarme </a:t>
            </a:r>
          </a:p>
          <a:p>
            <a:r>
              <a:rPr lang="es-ES" b="1" dirty="0"/>
              <a:t>Autorregulación:  </a:t>
            </a:r>
            <a:r>
              <a:rPr lang="es-ES" dirty="0"/>
              <a:t>hacer ejercicios de respiración, prepárame al cambio y ejercicios para relajar </a:t>
            </a:r>
          </a:p>
          <a:p>
            <a:r>
              <a:rPr lang="es-ES" b="1" dirty="0"/>
              <a:t>Autonomía: </a:t>
            </a:r>
            <a:r>
              <a:rPr lang="es-ES" dirty="0"/>
              <a:t>no comprometerme por adelantado, ser mas responsable en tareas de la casa y establecer limites. </a:t>
            </a:r>
          </a:p>
          <a:p>
            <a:r>
              <a:rPr lang="es-ES" b="1" dirty="0"/>
              <a:t>Empatía: </a:t>
            </a:r>
            <a:r>
              <a:rPr lang="es-ES" dirty="0"/>
              <a:t>escuchar a los demás, evitar minimizar los problemas de los demás y pensar antes de hablar. </a:t>
            </a:r>
          </a:p>
          <a:p>
            <a:r>
              <a:rPr lang="es-ES" b="1" dirty="0"/>
              <a:t>Colaboración:  </a:t>
            </a:r>
            <a:r>
              <a:rPr lang="es-ES" dirty="0"/>
              <a:t>tener mejor comunicación, escuchar las ideas de los demás y ser amable.  </a:t>
            </a:r>
          </a:p>
        </p:txBody>
      </p:sp>
    </p:spTree>
    <p:extLst>
      <p:ext uri="{BB962C8B-B14F-4D97-AF65-F5344CB8AC3E}">
        <p14:creationId xmlns:p14="http://schemas.microsoft.com/office/powerpoint/2010/main" val="3481804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85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DEBANHI YOLANDA SUAREZ GARCIA</dc:creator>
  <cp:lastModifiedBy>DEBANHI YOLANDA SUAREZ GARCIA</cp:lastModifiedBy>
  <cp:revision>5</cp:revision>
  <dcterms:created xsi:type="dcterms:W3CDTF">2022-01-13T19:02:45Z</dcterms:created>
  <dcterms:modified xsi:type="dcterms:W3CDTF">2022-01-13T19:49:54Z</dcterms:modified>
</cp:coreProperties>
</file>