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MX" dirty="0" smtClean="0"/>
              <a:t>Mis</a:t>
            </a:r>
            <a:r>
              <a:rPr lang="es-MX" baseline="0" dirty="0" smtClean="0"/>
              <a:t> habilidades Sociales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Autoevaluación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Autonomía</c:v>
                </c:pt>
                <c:pt idx="1">
                  <c:v>Autorregulación</c:v>
                </c:pt>
                <c:pt idx="2">
                  <c:v>Autoconocimiento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8.5</c:v>
                </c:pt>
                <c:pt idx="3">
                  <c:v>10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5-4457-93E8-EB717AB4599A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Autonomía</c:v>
                </c:pt>
                <c:pt idx="1">
                  <c:v>Autorregulación</c:v>
                </c:pt>
                <c:pt idx="2">
                  <c:v>Autoconocimiento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D85-4457-93E8-EB717AB4599A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0000"/>
                    <a:lumMod val="108000"/>
                  </a:schemeClr>
                </a:gs>
                <a:gs pos="50000">
                  <a:schemeClr val="accent3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3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Autonomía</c:v>
                </c:pt>
                <c:pt idx="1">
                  <c:v>Autorregulación</c:v>
                </c:pt>
                <c:pt idx="2">
                  <c:v>Autoconocimiento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D85-4457-93E8-EB717AB45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8921104"/>
        <c:axId val="308916184"/>
      </c:barChart>
      <c:catAx>
        <c:axId val="30892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8916184"/>
        <c:crosses val="autoZero"/>
        <c:auto val="1"/>
        <c:lblAlgn val="ctr"/>
        <c:lblOffset val="100"/>
        <c:noMultiLvlLbl val="0"/>
      </c:catAx>
      <c:valAx>
        <c:axId val="3089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892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36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7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19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10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31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55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68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54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68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37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1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2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29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02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50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9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7DF387-A360-4EF4-A482-63CA0E4095C6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31B5B6-4906-4EF8-BCF2-D8E2A3D36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6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2" y="267787"/>
            <a:ext cx="8534400" cy="24713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ESCUELA NORMAL</a:t>
            </a:r>
            <a:br>
              <a:rPr lang="es-MX" dirty="0" smtClean="0">
                <a:latin typeface="Arial Black" panose="020B0A04020102020204" pitchFamily="34" charset="0"/>
              </a:rPr>
            </a:br>
            <a:r>
              <a:rPr lang="es-MX" dirty="0" smtClean="0">
                <a:latin typeface="Arial Black" panose="020B0A04020102020204" pitchFamily="34" charset="0"/>
              </a:rPr>
              <a:t> DE EDUCACIÓN PREESCOLAR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7245" y="4568690"/>
            <a:ext cx="9144000" cy="188436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Materia: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Educación Socioemocional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Maestra: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Martha Gabriela Ávila Camacho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Alumno: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Leonardo Torres Valdés #19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 “B”</a:t>
            </a:r>
            <a:endParaRPr lang="es-MX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1" y="698696"/>
            <a:ext cx="2164268" cy="1609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87039" y="3207612"/>
            <a:ext cx="59044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latin typeface="Georgia" panose="02040502050405020303" pitchFamily="18" charset="0"/>
              </a:rPr>
              <a:t>Autoevaluación de Habilidades Socioemocionales</a:t>
            </a:r>
            <a:endParaRPr lang="es-MX" sz="2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97977770"/>
              </p:ext>
            </p:extLst>
          </p:nvPr>
        </p:nvGraphicFramePr>
        <p:xfrm>
          <a:off x="705395" y="758854"/>
          <a:ext cx="10306594" cy="579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9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649" y="229448"/>
            <a:ext cx="10364451" cy="1429535"/>
          </a:xfrm>
        </p:spPr>
        <p:txBody>
          <a:bodyPr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Acciones para Mejorar las Habilidades Socioemocionales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22068" y="1760311"/>
            <a:ext cx="4376057" cy="474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Georgia" panose="02040502050405020303" pitchFamily="18" charset="0"/>
              </a:rPr>
              <a:t>Autonomía</a:t>
            </a:r>
          </a:p>
          <a:p>
            <a:pPr marL="457200" indent="-457200">
              <a:buAutoNum type="arabicPeriod"/>
            </a:pPr>
            <a:r>
              <a:rPr lang="es-MX" sz="1800" cap="none" dirty="0" smtClean="0">
                <a:latin typeface="Georgia" panose="02040502050405020303" pitchFamily="18" charset="0"/>
              </a:rPr>
              <a:t>Para</a:t>
            </a:r>
            <a:r>
              <a:rPr lang="es-MX" sz="1800" dirty="0" smtClean="0">
                <a:latin typeface="Georgia" panose="02040502050405020303" pitchFamily="18" charset="0"/>
              </a:rPr>
              <a:t> </a:t>
            </a:r>
            <a:r>
              <a:rPr lang="es-MX" sz="1800" cap="none" dirty="0" smtClean="0">
                <a:latin typeface="Georgia" panose="02040502050405020303" pitchFamily="18" charset="0"/>
              </a:rPr>
              <a:t>mejorar la autonomía se deben de asignar tareas de la casa que deben de cumplirse hasta cierto tiempo. </a:t>
            </a:r>
          </a:p>
          <a:p>
            <a:pPr marL="457200" indent="-457200">
              <a:buAutoNum type="arabicPeriod"/>
            </a:pPr>
            <a:endParaRPr lang="es-MX" sz="18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 smtClean="0">
                <a:latin typeface="Georgia" panose="02040502050405020303" pitchFamily="18" charset="0"/>
              </a:rPr>
              <a:t>No se debe de ayudar en hacer tareas a menos de que se llegue a necesitar.</a:t>
            </a:r>
          </a:p>
          <a:p>
            <a:pPr marL="457200" indent="-457200">
              <a:buAutoNum type="arabicPeriod"/>
            </a:pPr>
            <a:endParaRPr lang="es-MX" sz="1800" cap="none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 smtClean="0">
                <a:latin typeface="Georgia" panose="02040502050405020303" pitchFamily="18" charset="0"/>
              </a:rPr>
              <a:t>Se le deberá tener la confianza en que puede hacer las cosas solo.  </a:t>
            </a:r>
            <a:endParaRPr lang="es-MX" sz="1800" cap="none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42" y="2690949"/>
            <a:ext cx="302233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9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650" y="229449"/>
            <a:ext cx="10364451" cy="1390346"/>
          </a:xfrm>
        </p:spPr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Acciones para Mejorar las Habilidades Socioemocionales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52698" y="1933303"/>
            <a:ext cx="3709852" cy="45197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Georgia" panose="02040502050405020303" pitchFamily="18" charset="0"/>
              </a:rPr>
              <a:t>Autorregulación</a:t>
            </a: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D</a:t>
            </a:r>
            <a:r>
              <a:rPr lang="es-MX" sz="1800" cap="none" dirty="0" smtClean="0">
                <a:latin typeface="Georgia" panose="02040502050405020303" pitchFamily="18" charset="0"/>
              </a:rPr>
              <a:t>etener lo que se esta haciendo para poder meditar la situación que se esta tratando.</a:t>
            </a:r>
          </a:p>
          <a:p>
            <a:pPr marL="457200" indent="-457200">
              <a:buAutoNum type="arabicPeriod"/>
            </a:pPr>
            <a:endParaRPr lang="es-MX" sz="18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C</a:t>
            </a:r>
            <a:r>
              <a:rPr lang="es-MX" sz="1800" cap="none" dirty="0" smtClean="0">
                <a:latin typeface="Georgia" panose="02040502050405020303" pitchFamily="18" charset="0"/>
              </a:rPr>
              <a:t>ambiar de mentalidad acerca de la situación que se esta viviendo ya que al pensar negativamente no te va a favorecer en nada.</a:t>
            </a:r>
          </a:p>
          <a:p>
            <a:pPr marL="457200" indent="-457200">
              <a:buAutoNum type="arabicPeriod"/>
            </a:pPr>
            <a:endParaRPr lang="es-MX" sz="18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T</a:t>
            </a:r>
            <a:r>
              <a:rPr lang="es-MX" sz="1800" cap="none" dirty="0" smtClean="0">
                <a:latin typeface="Georgia" panose="02040502050405020303" pitchFamily="18" charset="0"/>
              </a:rPr>
              <a:t>rata de comentar tu situación con alguna persona de confianza que te pueda ayudar.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2873829"/>
            <a:ext cx="3676028" cy="27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3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471" y="229448"/>
            <a:ext cx="10364451" cy="1377284"/>
          </a:xfrm>
        </p:spPr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Acciones para Mejorar las Habilidades Socioemocionales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13509" y="1825625"/>
            <a:ext cx="4807131" cy="4575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Georgia" panose="02040502050405020303" pitchFamily="18" charset="0"/>
              </a:rPr>
              <a:t>Autoconocimiento</a:t>
            </a: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E</a:t>
            </a:r>
            <a:r>
              <a:rPr lang="es-MX" sz="1800" cap="none" dirty="0" smtClean="0">
                <a:latin typeface="Georgia" panose="02040502050405020303" pitchFamily="18" charset="0"/>
              </a:rPr>
              <a:t>scribir el como te sientes ante distintas situaciones que te estén pasando.</a:t>
            </a:r>
          </a:p>
          <a:p>
            <a:pPr marL="457200" indent="-457200">
              <a:buAutoNum type="arabicPeriod"/>
            </a:pPr>
            <a:endParaRPr lang="es-MX" sz="18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 smtClean="0">
                <a:latin typeface="Georgia" panose="02040502050405020303" pitchFamily="18" charset="0"/>
              </a:rPr>
              <a:t>Preguntar a otras personas acerca de tu forma de ser para tener una perspectiva mejor de ti.</a:t>
            </a:r>
          </a:p>
          <a:p>
            <a:pPr marL="457200" indent="-457200">
              <a:buAutoNum type="arabicPeriod"/>
            </a:pPr>
            <a:endParaRPr lang="es-MX" sz="18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A</a:t>
            </a:r>
            <a:r>
              <a:rPr lang="es-MX" sz="1800" cap="none" dirty="0" smtClean="0">
                <a:latin typeface="Georgia" panose="02040502050405020303" pitchFamily="18" charset="0"/>
              </a:rPr>
              <a:t>notar tus virtudes y tus defectos en un cuaderno para ir observando el progreso para ir disminuyendo los defectos.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3" y="2926081"/>
            <a:ext cx="4283477" cy="224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408" y="229448"/>
            <a:ext cx="10364451" cy="1377284"/>
          </a:xfrm>
        </p:spPr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Acciones para Mejorar las Habilidades Socioemocionales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61257" y="1825624"/>
            <a:ext cx="6453052" cy="4666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Georgia" panose="02040502050405020303" pitchFamily="18" charset="0"/>
              </a:rPr>
              <a:t>Colaboración </a:t>
            </a: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H</a:t>
            </a:r>
            <a:r>
              <a:rPr lang="es-MX" sz="1800" cap="none" dirty="0" smtClean="0">
                <a:latin typeface="Georgia" panose="02040502050405020303" pitchFamily="18" charset="0"/>
              </a:rPr>
              <a:t>acer actividades de la casa en las que se lleguen a platicar sobre que hará cada familiar.</a:t>
            </a:r>
          </a:p>
          <a:p>
            <a:pPr marL="457200" indent="-457200">
              <a:buAutoNum type="arabicPeriod"/>
            </a:pPr>
            <a:endParaRPr lang="es-MX" sz="1800" cap="none" dirty="0" smtClean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 smtClean="0">
                <a:latin typeface="Georgia" panose="02040502050405020303" pitchFamily="18" charset="0"/>
              </a:rPr>
              <a:t>Mostrar la colaboración con el ejemplo dando ayuda a otras personas y el estar observando si alguien llega a necesitar ayuda.</a:t>
            </a:r>
          </a:p>
          <a:p>
            <a:pPr marL="457200" indent="-457200">
              <a:buAutoNum type="arabicPeriod"/>
            </a:pPr>
            <a:endParaRPr lang="es-MX" sz="1800" cap="none" dirty="0" smtClean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H</a:t>
            </a:r>
            <a:r>
              <a:rPr lang="es-MX" sz="1800" cap="none" dirty="0" smtClean="0">
                <a:latin typeface="Georgia" panose="02040502050405020303" pitchFamily="18" charset="0"/>
              </a:rPr>
              <a:t>acer actividades deportivas de manera grupal o en equipos para que se tenga un dialogo con otras personas y se llegue a un acuerdo o un plan.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033" y="2534194"/>
            <a:ext cx="2767330" cy="27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8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29448"/>
            <a:ext cx="10364451" cy="1429536"/>
          </a:xfrm>
        </p:spPr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Acciones para Mejorar las Habilidades Socioemocionales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22069" y="1658985"/>
            <a:ext cx="4767942" cy="4506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Georgia" panose="02040502050405020303" pitchFamily="18" charset="0"/>
              </a:rPr>
              <a:t>Empatía</a:t>
            </a: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P</a:t>
            </a:r>
            <a:r>
              <a:rPr lang="es-MX" sz="1800" cap="none" dirty="0" smtClean="0">
                <a:latin typeface="Georgia" panose="02040502050405020303" pitchFamily="18" charset="0"/>
              </a:rPr>
              <a:t>onerte en la perspectiva de la otra persona ante diversas situaciones.</a:t>
            </a:r>
          </a:p>
          <a:p>
            <a:pPr marL="457200" indent="-457200">
              <a:buAutoNum type="arabicPeriod"/>
            </a:pPr>
            <a:endParaRPr lang="es-MX" sz="1800" cap="none" dirty="0" smtClean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E</a:t>
            </a:r>
            <a:r>
              <a:rPr lang="es-MX" sz="1800" cap="none" dirty="0" smtClean="0">
                <a:latin typeface="Georgia" panose="02040502050405020303" pitchFamily="18" charset="0"/>
              </a:rPr>
              <a:t>xpresar la opinión propia acerca de algo que este sucediendo pero solamente en un momento en el que se pida.</a:t>
            </a:r>
          </a:p>
          <a:p>
            <a:pPr marL="457200" indent="-457200">
              <a:buAutoNum type="arabicPeriod"/>
            </a:pPr>
            <a:endParaRPr lang="es-MX" sz="1800" cap="none" dirty="0" smtClean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MX" sz="1800" cap="none" dirty="0">
                <a:latin typeface="Georgia" panose="02040502050405020303" pitchFamily="18" charset="0"/>
              </a:rPr>
              <a:t>E</a:t>
            </a:r>
            <a:r>
              <a:rPr lang="es-MX" sz="1800" cap="none" dirty="0" smtClean="0">
                <a:latin typeface="Georgia" panose="02040502050405020303" pitchFamily="18" charset="0"/>
              </a:rPr>
              <a:t>scuchar a la otra persona con interés para hacer que se siente mas seguro al contarte sus problemas o sobre cualquier tema.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4" y="2847703"/>
            <a:ext cx="4589828" cy="21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354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385</TotalTime>
  <Words>346</Words>
  <Application>Microsoft Office PowerPoint</Application>
  <PresentationFormat>Panorámica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Georgia</vt:lpstr>
      <vt:lpstr>Tw Cen MT</vt:lpstr>
      <vt:lpstr>Gota</vt:lpstr>
      <vt:lpstr>ESCUELA NORMAL  DE EDUCACIÓN PREESCOLAR</vt:lpstr>
      <vt:lpstr>Presentación de PowerPoint</vt:lpstr>
      <vt:lpstr>Acciones para Mejorar las Habilidades Socioemocionales</vt:lpstr>
      <vt:lpstr>Acciones para Mejorar las Habilidades Socioemocionales</vt:lpstr>
      <vt:lpstr>Acciones para Mejorar las Habilidades Socioemocionales</vt:lpstr>
      <vt:lpstr>Acciones para Mejorar las Habilidades Socioemocionales</vt:lpstr>
      <vt:lpstr>Acciones para Mejorar las Habilidades Socioemocionales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created xsi:type="dcterms:W3CDTF">2022-01-13T19:33:17Z</dcterms:created>
  <dcterms:modified xsi:type="dcterms:W3CDTF">2022-01-14T01:58:44Z</dcterms:modified>
</cp:coreProperties>
</file>