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74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792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B1377C7-76A2-4633-AAED-F740D0CE0DFD}">
  <a:tblStyle styleId="{0B1377C7-76A2-4633-AAED-F740D0CE0DF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88" d="100"/>
          <a:sy n="88" d="100"/>
        </p:scale>
        <p:origin x="816" y="84"/>
      </p:cViewPr>
      <p:guideLst>
        <p:guide orient="horz" pos="179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dcb566e1d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dcb566e1d5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g103723cd536_0_10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Google Shape;792;g103723cd536_0_10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511700" y="1211563"/>
            <a:ext cx="3450300" cy="236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000" b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511700" y="3580338"/>
            <a:ext cx="3450300" cy="35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457200" y="411475"/>
            <a:ext cx="8229600" cy="37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457200" y="1247950"/>
            <a:ext cx="8229600" cy="30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457200" y="411475"/>
            <a:ext cx="8229600" cy="37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457200" y="411475"/>
            <a:ext cx="8229600" cy="37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411475"/>
            <a:ext cx="8229600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1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5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6fCPLvy5uvZu_yjuz-YwjkjBrS5X2RfLaiKQF1tzubk/cop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>
            <a:spLocks noGrp="1"/>
          </p:cNvSpPr>
          <p:nvPr>
            <p:ph type="ctrTitle"/>
          </p:nvPr>
        </p:nvSpPr>
        <p:spPr>
          <a:xfrm>
            <a:off x="4511699" y="1211563"/>
            <a:ext cx="3685243" cy="236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Educacion sociemocinal</a:t>
            </a:r>
            <a:br>
              <a:rPr lang="en" dirty="0"/>
            </a:br>
            <a:r>
              <a:rPr lang="en" sz="2000" dirty="0"/>
              <a:t>Dhanya Guadalupe Saldivar Martinez #17</a:t>
            </a:r>
            <a:endParaRPr dirty="0"/>
          </a:p>
        </p:txBody>
      </p:sp>
      <p:grpSp>
        <p:nvGrpSpPr>
          <p:cNvPr id="48" name="Google Shape;48;p15"/>
          <p:cNvGrpSpPr/>
          <p:nvPr/>
        </p:nvGrpSpPr>
        <p:grpSpPr>
          <a:xfrm>
            <a:off x="1182006" y="1473514"/>
            <a:ext cx="2796303" cy="2436767"/>
            <a:chOff x="457209" y="1541763"/>
            <a:chExt cx="2133768" cy="1859559"/>
          </a:xfrm>
        </p:grpSpPr>
        <p:sp>
          <p:nvSpPr>
            <p:cNvPr id="49" name="Google Shape;49;p15"/>
            <p:cNvSpPr/>
            <p:nvPr/>
          </p:nvSpPr>
          <p:spPr>
            <a:xfrm>
              <a:off x="457209" y="1541770"/>
              <a:ext cx="560186" cy="415925"/>
            </a:xfrm>
            <a:custGeom>
              <a:avLst/>
              <a:gdLst/>
              <a:ahLst/>
              <a:cxnLst/>
              <a:rect l="l" t="t" r="r" b="b"/>
              <a:pathLst>
                <a:path w="44458" h="33009" extrusionOk="0">
                  <a:moveTo>
                    <a:pt x="4978" y="0"/>
                  </a:moveTo>
                  <a:lnTo>
                    <a:pt x="4710" y="26"/>
                  </a:lnTo>
                  <a:lnTo>
                    <a:pt x="4442" y="51"/>
                  </a:lnTo>
                  <a:lnTo>
                    <a:pt x="4187" y="102"/>
                  </a:lnTo>
                  <a:lnTo>
                    <a:pt x="3931" y="153"/>
                  </a:lnTo>
                  <a:lnTo>
                    <a:pt x="3689" y="230"/>
                  </a:lnTo>
                  <a:lnTo>
                    <a:pt x="3446" y="306"/>
                  </a:lnTo>
                  <a:lnTo>
                    <a:pt x="3204" y="409"/>
                  </a:lnTo>
                  <a:lnTo>
                    <a:pt x="2974" y="511"/>
                  </a:lnTo>
                  <a:lnTo>
                    <a:pt x="2744" y="626"/>
                  </a:lnTo>
                  <a:lnTo>
                    <a:pt x="2527" y="753"/>
                  </a:lnTo>
                  <a:lnTo>
                    <a:pt x="2310" y="894"/>
                  </a:lnTo>
                  <a:lnTo>
                    <a:pt x="2106" y="1034"/>
                  </a:lnTo>
                  <a:lnTo>
                    <a:pt x="1915" y="1187"/>
                  </a:lnTo>
                  <a:lnTo>
                    <a:pt x="1723" y="1353"/>
                  </a:lnTo>
                  <a:lnTo>
                    <a:pt x="1532" y="1532"/>
                  </a:lnTo>
                  <a:lnTo>
                    <a:pt x="1366" y="1711"/>
                  </a:lnTo>
                  <a:lnTo>
                    <a:pt x="1200" y="1902"/>
                  </a:lnTo>
                  <a:lnTo>
                    <a:pt x="1047" y="2106"/>
                  </a:lnTo>
                  <a:lnTo>
                    <a:pt x="893" y="2310"/>
                  </a:lnTo>
                  <a:lnTo>
                    <a:pt x="766" y="2515"/>
                  </a:lnTo>
                  <a:lnTo>
                    <a:pt x="638" y="2744"/>
                  </a:lnTo>
                  <a:lnTo>
                    <a:pt x="523" y="2961"/>
                  </a:lnTo>
                  <a:lnTo>
                    <a:pt x="408" y="3191"/>
                  </a:lnTo>
                  <a:lnTo>
                    <a:pt x="319" y="3434"/>
                  </a:lnTo>
                  <a:lnTo>
                    <a:pt x="243" y="3676"/>
                  </a:lnTo>
                  <a:lnTo>
                    <a:pt x="166" y="3932"/>
                  </a:lnTo>
                  <a:lnTo>
                    <a:pt x="102" y="4187"/>
                  </a:lnTo>
                  <a:lnTo>
                    <a:pt x="64" y="4442"/>
                  </a:lnTo>
                  <a:lnTo>
                    <a:pt x="26" y="4697"/>
                  </a:lnTo>
                  <a:lnTo>
                    <a:pt x="13" y="4965"/>
                  </a:lnTo>
                  <a:lnTo>
                    <a:pt x="0" y="5233"/>
                  </a:lnTo>
                  <a:lnTo>
                    <a:pt x="0" y="27762"/>
                  </a:lnTo>
                  <a:lnTo>
                    <a:pt x="13" y="28043"/>
                  </a:lnTo>
                  <a:lnTo>
                    <a:pt x="26" y="28298"/>
                  </a:lnTo>
                  <a:lnTo>
                    <a:pt x="64" y="28566"/>
                  </a:lnTo>
                  <a:lnTo>
                    <a:pt x="102" y="28822"/>
                  </a:lnTo>
                  <a:lnTo>
                    <a:pt x="166" y="29077"/>
                  </a:lnTo>
                  <a:lnTo>
                    <a:pt x="243" y="29332"/>
                  </a:lnTo>
                  <a:lnTo>
                    <a:pt x="319" y="29575"/>
                  </a:lnTo>
                  <a:lnTo>
                    <a:pt x="408" y="29805"/>
                  </a:lnTo>
                  <a:lnTo>
                    <a:pt x="523" y="30047"/>
                  </a:lnTo>
                  <a:lnTo>
                    <a:pt x="638" y="30264"/>
                  </a:lnTo>
                  <a:lnTo>
                    <a:pt x="766" y="30481"/>
                  </a:lnTo>
                  <a:lnTo>
                    <a:pt x="893" y="30698"/>
                  </a:lnTo>
                  <a:lnTo>
                    <a:pt x="1047" y="30902"/>
                  </a:lnTo>
                  <a:lnTo>
                    <a:pt x="1200" y="31107"/>
                  </a:lnTo>
                  <a:lnTo>
                    <a:pt x="1366" y="31298"/>
                  </a:lnTo>
                  <a:lnTo>
                    <a:pt x="1532" y="31477"/>
                  </a:lnTo>
                  <a:lnTo>
                    <a:pt x="1723" y="31655"/>
                  </a:lnTo>
                  <a:lnTo>
                    <a:pt x="1915" y="31809"/>
                  </a:lnTo>
                  <a:lnTo>
                    <a:pt x="2106" y="31974"/>
                  </a:lnTo>
                  <a:lnTo>
                    <a:pt x="2310" y="32115"/>
                  </a:lnTo>
                  <a:lnTo>
                    <a:pt x="2527" y="32255"/>
                  </a:lnTo>
                  <a:lnTo>
                    <a:pt x="2744" y="32383"/>
                  </a:lnTo>
                  <a:lnTo>
                    <a:pt x="2974" y="32498"/>
                  </a:lnTo>
                  <a:lnTo>
                    <a:pt x="3204" y="32600"/>
                  </a:lnTo>
                  <a:lnTo>
                    <a:pt x="3446" y="32689"/>
                  </a:lnTo>
                  <a:lnTo>
                    <a:pt x="3689" y="32779"/>
                  </a:lnTo>
                  <a:lnTo>
                    <a:pt x="3931" y="32842"/>
                  </a:lnTo>
                  <a:lnTo>
                    <a:pt x="4187" y="32906"/>
                  </a:lnTo>
                  <a:lnTo>
                    <a:pt x="4442" y="32957"/>
                  </a:lnTo>
                  <a:lnTo>
                    <a:pt x="4710" y="32983"/>
                  </a:lnTo>
                  <a:lnTo>
                    <a:pt x="4978" y="33008"/>
                  </a:lnTo>
                  <a:lnTo>
                    <a:pt x="34578" y="33008"/>
                  </a:lnTo>
                  <a:lnTo>
                    <a:pt x="34833" y="32983"/>
                  </a:lnTo>
                  <a:lnTo>
                    <a:pt x="35101" y="32957"/>
                  </a:lnTo>
                  <a:lnTo>
                    <a:pt x="35357" y="32906"/>
                  </a:lnTo>
                  <a:lnTo>
                    <a:pt x="35612" y="32842"/>
                  </a:lnTo>
                  <a:lnTo>
                    <a:pt x="35867" y="32779"/>
                  </a:lnTo>
                  <a:lnTo>
                    <a:pt x="36110" y="32689"/>
                  </a:lnTo>
                  <a:lnTo>
                    <a:pt x="36340" y="32600"/>
                  </a:lnTo>
                  <a:lnTo>
                    <a:pt x="36569" y="32498"/>
                  </a:lnTo>
                  <a:lnTo>
                    <a:pt x="36799" y="32383"/>
                  </a:lnTo>
                  <a:lnTo>
                    <a:pt x="37016" y="32255"/>
                  </a:lnTo>
                  <a:lnTo>
                    <a:pt x="37233" y="32115"/>
                  </a:lnTo>
                  <a:lnTo>
                    <a:pt x="37437" y="31974"/>
                  </a:lnTo>
                  <a:lnTo>
                    <a:pt x="37641" y="31809"/>
                  </a:lnTo>
                  <a:lnTo>
                    <a:pt x="37833" y="31655"/>
                  </a:lnTo>
                  <a:lnTo>
                    <a:pt x="38012" y="31477"/>
                  </a:lnTo>
                  <a:lnTo>
                    <a:pt x="38178" y="31298"/>
                  </a:lnTo>
                  <a:lnTo>
                    <a:pt x="38344" y="31107"/>
                  </a:lnTo>
                  <a:lnTo>
                    <a:pt x="38509" y="30902"/>
                  </a:lnTo>
                  <a:lnTo>
                    <a:pt x="38650" y="30698"/>
                  </a:lnTo>
                  <a:lnTo>
                    <a:pt x="38790" y="30481"/>
                  </a:lnTo>
                  <a:lnTo>
                    <a:pt x="38918" y="30264"/>
                  </a:lnTo>
                  <a:lnTo>
                    <a:pt x="39033" y="30047"/>
                  </a:lnTo>
                  <a:lnTo>
                    <a:pt x="39135" y="29805"/>
                  </a:lnTo>
                  <a:lnTo>
                    <a:pt x="39224" y="29575"/>
                  </a:lnTo>
                  <a:lnTo>
                    <a:pt x="39314" y="29332"/>
                  </a:lnTo>
                  <a:lnTo>
                    <a:pt x="39377" y="29077"/>
                  </a:lnTo>
                  <a:lnTo>
                    <a:pt x="39441" y="28822"/>
                  </a:lnTo>
                  <a:lnTo>
                    <a:pt x="39480" y="28566"/>
                  </a:lnTo>
                  <a:lnTo>
                    <a:pt x="39518" y="28298"/>
                  </a:lnTo>
                  <a:lnTo>
                    <a:pt x="39543" y="28043"/>
                  </a:lnTo>
                  <a:lnTo>
                    <a:pt x="39543" y="27762"/>
                  </a:lnTo>
                  <a:lnTo>
                    <a:pt x="39543" y="22261"/>
                  </a:lnTo>
                  <a:lnTo>
                    <a:pt x="43858" y="17947"/>
                  </a:lnTo>
                  <a:lnTo>
                    <a:pt x="43998" y="17793"/>
                  </a:lnTo>
                  <a:lnTo>
                    <a:pt x="44113" y="17628"/>
                  </a:lnTo>
                  <a:lnTo>
                    <a:pt x="44228" y="17449"/>
                  </a:lnTo>
                  <a:lnTo>
                    <a:pt x="44304" y="17270"/>
                  </a:lnTo>
                  <a:lnTo>
                    <a:pt x="44368" y="17079"/>
                  </a:lnTo>
                  <a:lnTo>
                    <a:pt x="44419" y="16887"/>
                  </a:lnTo>
                  <a:lnTo>
                    <a:pt x="44445" y="16696"/>
                  </a:lnTo>
                  <a:lnTo>
                    <a:pt x="44458" y="16504"/>
                  </a:lnTo>
                  <a:lnTo>
                    <a:pt x="44445" y="16313"/>
                  </a:lnTo>
                  <a:lnTo>
                    <a:pt x="44419" y="16109"/>
                  </a:lnTo>
                  <a:lnTo>
                    <a:pt x="44368" y="15917"/>
                  </a:lnTo>
                  <a:lnTo>
                    <a:pt x="44304" y="15738"/>
                  </a:lnTo>
                  <a:lnTo>
                    <a:pt x="44228" y="15547"/>
                  </a:lnTo>
                  <a:lnTo>
                    <a:pt x="44113" y="15381"/>
                  </a:lnTo>
                  <a:lnTo>
                    <a:pt x="43998" y="15215"/>
                  </a:lnTo>
                  <a:lnTo>
                    <a:pt x="43858" y="15062"/>
                  </a:lnTo>
                  <a:lnTo>
                    <a:pt x="39543" y="10748"/>
                  </a:lnTo>
                  <a:lnTo>
                    <a:pt x="39543" y="5233"/>
                  </a:lnTo>
                  <a:lnTo>
                    <a:pt x="39543" y="4965"/>
                  </a:lnTo>
                  <a:lnTo>
                    <a:pt x="39518" y="4697"/>
                  </a:lnTo>
                  <a:lnTo>
                    <a:pt x="39480" y="4442"/>
                  </a:lnTo>
                  <a:lnTo>
                    <a:pt x="39441" y="4187"/>
                  </a:lnTo>
                  <a:lnTo>
                    <a:pt x="39377" y="3932"/>
                  </a:lnTo>
                  <a:lnTo>
                    <a:pt x="39314" y="3676"/>
                  </a:lnTo>
                  <a:lnTo>
                    <a:pt x="39224" y="3434"/>
                  </a:lnTo>
                  <a:lnTo>
                    <a:pt x="39135" y="3191"/>
                  </a:lnTo>
                  <a:lnTo>
                    <a:pt x="39033" y="2961"/>
                  </a:lnTo>
                  <a:lnTo>
                    <a:pt x="38918" y="2744"/>
                  </a:lnTo>
                  <a:lnTo>
                    <a:pt x="38790" y="2515"/>
                  </a:lnTo>
                  <a:lnTo>
                    <a:pt x="38650" y="2310"/>
                  </a:lnTo>
                  <a:lnTo>
                    <a:pt x="38509" y="2106"/>
                  </a:lnTo>
                  <a:lnTo>
                    <a:pt x="38344" y="1902"/>
                  </a:lnTo>
                  <a:lnTo>
                    <a:pt x="38178" y="1711"/>
                  </a:lnTo>
                  <a:lnTo>
                    <a:pt x="38012" y="1532"/>
                  </a:lnTo>
                  <a:lnTo>
                    <a:pt x="37833" y="1353"/>
                  </a:lnTo>
                  <a:lnTo>
                    <a:pt x="37641" y="1187"/>
                  </a:lnTo>
                  <a:lnTo>
                    <a:pt x="37437" y="1034"/>
                  </a:lnTo>
                  <a:lnTo>
                    <a:pt x="37233" y="894"/>
                  </a:lnTo>
                  <a:lnTo>
                    <a:pt x="37016" y="753"/>
                  </a:lnTo>
                  <a:lnTo>
                    <a:pt x="36799" y="626"/>
                  </a:lnTo>
                  <a:lnTo>
                    <a:pt x="36569" y="511"/>
                  </a:lnTo>
                  <a:lnTo>
                    <a:pt x="36340" y="409"/>
                  </a:lnTo>
                  <a:lnTo>
                    <a:pt x="36110" y="306"/>
                  </a:lnTo>
                  <a:lnTo>
                    <a:pt x="35867" y="230"/>
                  </a:lnTo>
                  <a:lnTo>
                    <a:pt x="35612" y="153"/>
                  </a:lnTo>
                  <a:lnTo>
                    <a:pt x="35357" y="102"/>
                  </a:lnTo>
                  <a:lnTo>
                    <a:pt x="35101" y="51"/>
                  </a:lnTo>
                  <a:lnTo>
                    <a:pt x="34833" y="26"/>
                  </a:lnTo>
                  <a:lnTo>
                    <a:pt x="3457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15"/>
            <p:cNvSpPr/>
            <p:nvPr/>
          </p:nvSpPr>
          <p:spPr>
            <a:xfrm>
              <a:off x="2030791" y="2022979"/>
              <a:ext cx="560186" cy="415925"/>
            </a:xfrm>
            <a:custGeom>
              <a:avLst/>
              <a:gdLst/>
              <a:ahLst/>
              <a:cxnLst/>
              <a:rect l="l" t="t" r="r" b="b"/>
              <a:pathLst>
                <a:path w="44458" h="33009" extrusionOk="0">
                  <a:moveTo>
                    <a:pt x="9893" y="0"/>
                  </a:moveTo>
                  <a:lnTo>
                    <a:pt x="9625" y="26"/>
                  </a:lnTo>
                  <a:lnTo>
                    <a:pt x="9357" y="52"/>
                  </a:lnTo>
                  <a:lnTo>
                    <a:pt x="9101" y="103"/>
                  </a:lnTo>
                  <a:lnTo>
                    <a:pt x="8846" y="166"/>
                  </a:lnTo>
                  <a:lnTo>
                    <a:pt x="8604" y="230"/>
                  </a:lnTo>
                  <a:lnTo>
                    <a:pt x="8361" y="320"/>
                  </a:lnTo>
                  <a:lnTo>
                    <a:pt x="8118" y="409"/>
                  </a:lnTo>
                  <a:lnTo>
                    <a:pt x="7889" y="511"/>
                  </a:lnTo>
                  <a:lnTo>
                    <a:pt x="7659" y="626"/>
                  </a:lnTo>
                  <a:lnTo>
                    <a:pt x="7442" y="754"/>
                  </a:lnTo>
                  <a:lnTo>
                    <a:pt x="7225" y="894"/>
                  </a:lnTo>
                  <a:lnTo>
                    <a:pt x="7021" y="1034"/>
                  </a:lnTo>
                  <a:lnTo>
                    <a:pt x="6829" y="1188"/>
                  </a:lnTo>
                  <a:lnTo>
                    <a:pt x="6638" y="1353"/>
                  </a:lnTo>
                  <a:lnTo>
                    <a:pt x="6446" y="1532"/>
                  </a:lnTo>
                  <a:lnTo>
                    <a:pt x="6280" y="1711"/>
                  </a:lnTo>
                  <a:lnTo>
                    <a:pt x="6114" y="1902"/>
                  </a:lnTo>
                  <a:lnTo>
                    <a:pt x="5961" y="2107"/>
                  </a:lnTo>
                  <a:lnTo>
                    <a:pt x="5808" y="2311"/>
                  </a:lnTo>
                  <a:lnTo>
                    <a:pt x="5681" y="2515"/>
                  </a:lnTo>
                  <a:lnTo>
                    <a:pt x="5553" y="2745"/>
                  </a:lnTo>
                  <a:lnTo>
                    <a:pt x="5438" y="2962"/>
                  </a:lnTo>
                  <a:lnTo>
                    <a:pt x="5323" y="3204"/>
                  </a:lnTo>
                  <a:lnTo>
                    <a:pt x="5234" y="3434"/>
                  </a:lnTo>
                  <a:lnTo>
                    <a:pt x="5157" y="3677"/>
                  </a:lnTo>
                  <a:lnTo>
                    <a:pt x="5081" y="3932"/>
                  </a:lnTo>
                  <a:lnTo>
                    <a:pt x="5017" y="4187"/>
                  </a:lnTo>
                  <a:lnTo>
                    <a:pt x="4978" y="4442"/>
                  </a:lnTo>
                  <a:lnTo>
                    <a:pt x="4940" y="4698"/>
                  </a:lnTo>
                  <a:lnTo>
                    <a:pt x="4927" y="4966"/>
                  </a:lnTo>
                  <a:lnTo>
                    <a:pt x="4915" y="5234"/>
                  </a:lnTo>
                  <a:lnTo>
                    <a:pt x="4915" y="10748"/>
                  </a:lnTo>
                  <a:lnTo>
                    <a:pt x="600" y="15062"/>
                  </a:lnTo>
                  <a:lnTo>
                    <a:pt x="460" y="15215"/>
                  </a:lnTo>
                  <a:lnTo>
                    <a:pt x="345" y="15381"/>
                  </a:lnTo>
                  <a:lnTo>
                    <a:pt x="243" y="15560"/>
                  </a:lnTo>
                  <a:lnTo>
                    <a:pt x="154" y="15739"/>
                  </a:lnTo>
                  <a:lnTo>
                    <a:pt x="90" y="15917"/>
                  </a:lnTo>
                  <a:lnTo>
                    <a:pt x="39" y="16109"/>
                  </a:lnTo>
                  <a:lnTo>
                    <a:pt x="13" y="16313"/>
                  </a:lnTo>
                  <a:lnTo>
                    <a:pt x="0" y="16505"/>
                  </a:lnTo>
                  <a:lnTo>
                    <a:pt x="13" y="16696"/>
                  </a:lnTo>
                  <a:lnTo>
                    <a:pt x="39" y="16900"/>
                  </a:lnTo>
                  <a:lnTo>
                    <a:pt x="90" y="17092"/>
                  </a:lnTo>
                  <a:lnTo>
                    <a:pt x="154" y="17270"/>
                  </a:lnTo>
                  <a:lnTo>
                    <a:pt x="243" y="17449"/>
                  </a:lnTo>
                  <a:lnTo>
                    <a:pt x="345" y="17628"/>
                  </a:lnTo>
                  <a:lnTo>
                    <a:pt x="460" y="17794"/>
                  </a:lnTo>
                  <a:lnTo>
                    <a:pt x="600" y="17947"/>
                  </a:lnTo>
                  <a:lnTo>
                    <a:pt x="4915" y="22261"/>
                  </a:lnTo>
                  <a:lnTo>
                    <a:pt x="4915" y="27775"/>
                  </a:lnTo>
                  <a:lnTo>
                    <a:pt x="4927" y="28043"/>
                  </a:lnTo>
                  <a:lnTo>
                    <a:pt x="4940" y="28311"/>
                  </a:lnTo>
                  <a:lnTo>
                    <a:pt x="4978" y="28567"/>
                  </a:lnTo>
                  <a:lnTo>
                    <a:pt x="5017" y="28822"/>
                  </a:lnTo>
                  <a:lnTo>
                    <a:pt x="5081" y="29077"/>
                  </a:lnTo>
                  <a:lnTo>
                    <a:pt x="5157" y="29333"/>
                  </a:lnTo>
                  <a:lnTo>
                    <a:pt x="5234" y="29575"/>
                  </a:lnTo>
                  <a:lnTo>
                    <a:pt x="5323" y="29818"/>
                  </a:lnTo>
                  <a:lnTo>
                    <a:pt x="5438" y="30047"/>
                  </a:lnTo>
                  <a:lnTo>
                    <a:pt x="5553" y="30264"/>
                  </a:lnTo>
                  <a:lnTo>
                    <a:pt x="5681" y="30494"/>
                  </a:lnTo>
                  <a:lnTo>
                    <a:pt x="5808" y="30698"/>
                  </a:lnTo>
                  <a:lnTo>
                    <a:pt x="5961" y="30903"/>
                  </a:lnTo>
                  <a:lnTo>
                    <a:pt x="6114" y="31107"/>
                  </a:lnTo>
                  <a:lnTo>
                    <a:pt x="6280" y="31298"/>
                  </a:lnTo>
                  <a:lnTo>
                    <a:pt x="6446" y="31477"/>
                  </a:lnTo>
                  <a:lnTo>
                    <a:pt x="6638" y="31656"/>
                  </a:lnTo>
                  <a:lnTo>
                    <a:pt x="6829" y="31822"/>
                  </a:lnTo>
                  <a:lnTo>
                    <a:pt x="7021" y="31975"/>
                  </a:lnTo>
                  <a:lnTo>
                    <a:pt x="7225" y="32115"/>
                  </a:lnTo>
                  <a:lnTo>
                    <a:pt x="7442" y="32256"/>
                  </a:lnTo>
                  <a:lnTo>
                    <a:pt x="7659" y="32383"/>
                  </a:lnTo>
                  <a:lnTo>
                    <a:pt x="7889" y="32498"/>
                  </a:lnTo>
                  <a:lnTo>
                    <a:pt x="8118" y="32600"/>
                  </a:lnTo>
                  <a:lnTo>
                    <a:pt x="8361" y="32690"/>
                  </a:lnTo>
                  <a:lnTo>
                    <a:pt x="8604" y="32779"/>
                  </a:lnTo>
                  <a:lnTo>
                    <a:pt x="8846" y="32843"/>
                  </a:lnTo>
                  <a:lnTo>
                    <a:pt x="9101" y="32907"/>
                  </a:lnTo>
                  <a:lnTo>
                    <a:pt x="9357" y="32958"/>
                  </a:lnTo>
                  <a:lnTo>
                    <a:pt x="9625" y="32983"/>
                  </a:lnTo>
                  <a:lnTo>
                    <a:pt x="9893" y="33009"/>
                  </a:lnTo>
                  <a:lnTo>
                    <a:pt x="39480" y="33009"/>
                  </a:lnTo>
                  <a:lnTo>
                    <a:pt x="39748" y="32983"/>
                  </a:lnTo>
                  <a:lnTo>
                    <a:pt x="40016" y="32958"/>
                  </a:lnTo>
                  <a:lnTo>
                    <a:pt x="40271" y="32907"/>
                  </a:lnTo>
                  <a:lnTo>
                    <a:pt x="40527" y="32843"/>
                  </a:lnTo>
                  <a:lnTo>
                    <a:pt x="40769" y="32779"/>
                  </a:lnTo>
                  <a:lnTo>
                    <a:pt x="41024" y="32690"/>
                  </a:lnTo>
                  <a:lnTo>
                    <a:pt x="41254" y="32600"/>
                  </a:lnTo>
                  <a:lnTo>
                    <a:pt x="41484" y="32498"/>
                  </a:lnTo>
                  <a:lnTo>
                    <a:pt x="41714" y="32383"/>
                  </a:lnTo>
                  <a:lnTo>
                    <a:pt x="41931" y="32256"/>
                  </a:lnTo>
                  <a:lnTo>
                    <a:pt x="42148" y="32115"/>
                  </a:lnTo>
                  <a:lnTo>
                    <a:pt x="42352" y="31975"/>
                  </a:lnTo>
                  <a:lnTo>
                    <a:pt x="42556" y="31822"/>
                  </a:lnTo>
                  <a:lnTo>
                    <a:pt x="42748" y="31656"/>
                  </a:lnTo>
                  <a:lnTo>
                    <a:pt x="42926" y="31477"/>
                  </a:lnTo>
                  <a:lnTo>
                    <a:pt x="43092" y="31298"/>
                  </a:lnTo>
                  <a:lnTo>
                    <a:pt x="43258" y="31107"/>
                  </a:lnTo>
                  <a:lnTo>
                    <a:pt x="43411" y="30903"/>
                  </a:lnTo>
                  <a:lnTo>
                    <a:pt x="43565" y="30698"/>
                  </a:lnTo>
                  <a:lnTo>
                    <a:pt x="43705" y="30494"/>
                  </a:lnTo>
                  <a:lnTo>
                    <a:pt x="43833" y="30264"/>
                  </a:lnTo>
                  <a:lnTo>
                    <a:pt x="43947" y="30047"/>
                  </a:lnTo>
                  <a:lnTo>
                    <a:pt x="44050" y="29818"/>
                  </a:lnTo>
                  <a:lnTo>
                    <a:pt x="44139" y="29575"/>
                  </a:lnTo>
                  <a:lnTo>
                    <a:pt x="44228" y="29333"/>
                  </a:lnTo>
                  <a:lnTo>
                    <a:pt x="44292" y="29077"/>
                  </a:lnTo>
                  <a:lnTo>
                    <a:pt x="44356" y="28822"/>
                  </a:lnTo>
                  <a:lnTo>
                    <a:pt x="44394" y="28567"/>
                  </a:lnTo>
                  <a:lnTo>
                    <a:pt x="44432" y="28311"/>
                  </a:lnTo>
                  <a:lnTo>
                    <a:pt x="44458" y="28043"/>
                  </a:lnTo>
                  <a:lnTo>
                    <a:pt x="44458" y="27775"/>
                  </a:lnTo>
                  <a:lnTo>
                    <a:pt x="44458" y="5234"/>
                  </a:lnTo>
                  <a:lnTo>
                    <a:pt x="44458" y="4966"/>
                  </a:lnTo>
                  <a:lnTo>
                    <a:pt x="44432" y="4698"/>
                  </a:lnTo>
                  <a:lnTo>
                    <a:pt x="44394" y="4442"/>
                  </a:lnTo>
                  <a:lnTo>
                    <a:pt x="44356" y="4187"/>
                  </a:lnTo>
                  <a:lnTo>
                    <a:pt x="44292" y="3932"/>
                  </a:lnTo>
                  <a:lnTo>
                    <a:pt x="44228" y="3677"/>
                  </a:lnTo>
                  <a:lnTo>
                    <a:pt x="44139" y="3434"/>
                  </a:lnTo>
                  <a:lnTo>
                    <a:pt x="44050" y="3204"/>
                  </a:lnTo>
                  <a:lnTo>
                    <a:pt x="43947" y="2962"/>
                  </a:lnTo>
                  <a:lnTo>
                    <a:pt x="43833" y="2745"/>
                  </a:lnTo>
                  <a:lnTo>
                    <a:pt x="43705" y="2515"/>
                  </a:lnTo>
                  <a:lnTo>
                    <a:pt x="43565" y="2311"/>
                  </a:lnTo>
                  <a:lnTo>
                    <a:pt x="43411" y="2107"/>
                  </a:lnTo>
                  <a:lnTo>
                    <a:pt x="43258" y="1902"/>
                  </a:lnTo>
                  <a:lnTo>
                    <a:pt x="43092" y="1711"/>
                  </a:lnTo>
                  <a:lnTo>
                    <a:pt x="42926" y="1532"/>
                  </a:lnTo>
                  <a:lnTo>
                    <a:pt x="42748" y="1353"/>
                  </a:lnTo>
                  <a:lnTo>
                    <a:pt x="42556" y="1188"/>
                  </a:lnTo>
                  <a:lnTo>
                    <a:pt x="42352" y="1034"/>
                  </a:lnTo>
                  <a:lnTo>
                    <a:pt x="42148" y="894"/>
                  </a:lnTo>
                  <a:lnTo>
                    <a:pt x="41931" y="754"/>
                  </a:lnTo>
                  <a:lnTo>
                    <a:pt x="41714" y="626"/>
                  </a:lnTo>
                  <a:lnTo>
                    <a:pt x="41484" y="511"/>
                  </a:lnTo>
                  <a:lnTo>
                    <a:pt x="41254" y="409"/>
                  </a:lnTo>
                  <a:lnTo>
                    <a:pt x="41024" y="320"/>
                  </a:lnTo>
                  <a:lnTo>
                    <a:pt x="40769" y="230"/>
                  </a:lnTo>
                  <a:lnTo>
                    <a:pt x="40527" y="166"/>
                  </a:lnTo>
                  <a:lnTo>
                    <a:pt x="40271" y="103"/>
                  </a:lnTo>
                  <a:lnTo>
                    <a:pt x="40016" y="52"/>
                  </a:lnTo>
                  <a:lnTo>
                    <a:pt x="39748" y="26"/>
                  </a:lnTo>
                  <a:lnTo>
                    <a:pt x="3948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15"/>
            <p:cNvSpPr/>
            <p:nvPr/>
          </p:nvSpPr>
          <p:spPr>
            <a:xfrm>
              <a:off x="1061295" y="1541763"/>
              <a:ext cx="922711" cy="1859559"/>
            </a:xfrm>
            <a:custGeom>
              <a:avLst/>
              <a:gdLst/>
              <a:ahLst/>
              <a:cxnLst/>
              <a:rect l="l" t="t" r="r" b="b"/>
              <a:pathLst>
                <a:path w="73229" h="147580" extrusionOk="0">
                  <a:moveTo>
                    <a:pt x="6612" y="0"/>
                  </a:moveTo>
                  <a:lnTo>
                    <a:pt x="6255" y="26"/>
                  </a:lnTo>
                  <a:lnTo>
                    <a:pt x="5910" y="77"/>
                  </a:lnTo>
                  <a:lnTo>
                    <a:pt x="5565" y="140"/>
                  </a:lnTo>
                  <a:lnTo>
                    <a:pt x="5221" y="217"/>
                  </a:lnTo>
                  <a:lnTo>
                    <a:pt x="4902" y="306"/>
                  </a:lnTo>
                  <a:lnTo>
                    <a:pt x="4570" y="421"/>
                  </a:lnTo>
                  <a:lnTo>
                    <a:pt x="4251" y="549"/>
                  </a:lnTo>
                  <a:lnTo>
                    <a:pt x="3944" y="677"/>
                  </a:lnTo>
                  <a:lnTo>
                    <a:pt x="3651" y="830"/>
                  </a:lnTo>
                  <a:lnTo>
                    <a:pt x="3357" y="1008"/>
                  </a:lnTo>
                  <a:lnTo>
                    <a:pt x="3076" y="1187"/>
                  </a:lnTo>
                  <a:lnTo>
                    <a:pt x="2796" y="1379"/>
                  </a:lnTo>
                  <a:lnTo>
                    <a:pt x="2540" y="1583"/>
                  </a:lnTo>
                  <a:lnTo>
                    <a:pt x="2285" y="1800"/>
                  </a:lnTo>
                  <a:lnTo>
                    <a:pt x="2042" y="2030"/>
                  </a:lnTo>
                  <a:lnTo>
                    <a:pt x="1813" y="2272"/>
                  </a:lnTo>
                  <a:lnTo>
                    <a:pt x="1596" y="2527"/>
                  </a:lnTo>
                  <a:lnTo>
                    <a:pt x="1379" y="2795"/>
                  </a:lnTo>
                  <a:lnTo>
                    <a:pt x="1187" y="3063"/>
                  </a:lnTo>
                  <a:lnTo>
                    <a:pt x="1009" y="3344"/>
                  </a:lnTo>
                  <a:lnTo>
                    <a:pt x="843" y="3638"/>
                  </a:lnTo>
                  <a:lnTo>
                    <a:pt x="689" y="3944"/>
                  </a:lnTo>
                  <a:lnTo>
                    <a:pt x="549" y="4250"/>
                  </a:lnTo>
                  <a:lnTo>
                    <a:pt x="421" y="4570"/>
                  </a:lnTo>
                  <a:lnTo>
                    <a:pt x="319" y="4889"/>
                  </a:lnTo>
                  <a:lnTo>
                    <a:pt x="217" y="5221"/>
                  </a:lnTo>
                  <a:lnTo>
                    <a:pt x="141" y="5552"/>
                  </a:lnTo>
                  <a:lnTo>
                    <a:pt x="77" y="5897"/>
                  </a:lnTo>
                  <a:lnTo>
                    <a:pt x="38" y="6254"/>
                  </a:lnTo>
                  <a:lnTo>
                    <a:pt x="13" y="6599"/>
                  </a:lnTo>
                  <a:lnTo>
                    <a:pt x="0" y="6956"/>
                  </a:lnTo>
                  <a:lnTo>
                    <a:pt x="0" y="140611"/>
                  </a:lnTo>
                  <a:lnTo>
                    <a:pt x="13" y="140968"/>
                  </a:lnTo>
                  <a:lnTo>
                    <a:pt x="38" y="141325"/>
                  </a:lnTo>
                  <a:lnTo>
                    <a:pt x="77" y="141670"/>
                  </a:lnTo>
                  <a:lnTo>
                    <a:pt x="141" y="142015"/>
                  </a:lnTo>
                  <a:lnTo>
                    <a:pt x="217" y="142346"/>
                  </a:lnTo>
                  <a:lnTo>
                    <a:pt x="319" y="142678"/>
                  </a:lnTo>
                  <a:lnTo>
                    <a:pt x="421" y="142997"/>
                  </a:lnTo>
                  <a:lnTo>
                    <a:pt x="549" y="143317"/>
                  </a:lnTo>
                  <a:lnTo>
                    <a:pt x="689" y="143623"/>
                  </a:lnTo>
                  <a:lnTo>
                    <a:pt x="843" y="143929"/>
                  </a:lnTo>
                  <a:lnTo>
                    <a:pt x="1009" y="144223"/>
                  </a:lnTo>
                  <a:lnTo>
                    <a:pt x="1187" y="144504"/>
                  </a:lnTo>
                  <a:lnTo>
                    <a:pt x="1379" y="144772"/>
                  </a:lnTo>
                  <a:lnTo>
                    <a:pt x="1596" y="145040"/>
                  </a:lnTo>
                  <a:lnTo>
                    <a:pt x="1813" y="145295"/>
                  </a:lnTo>
                  <a:lnTo>
                    <a:pt x="2042" y="145538"/>
                  </a:lnTo>
                  <a:lnTo>
                    <a:pt x="2285" y="145767"/>
                  </a:lnTo>
                  <a:lnTo>
                    <a:pt x="2540" y="145984"/>
                  </a:lnTo>
                  <a:lnTo>
                    <a:pt x="2796" y="146188"/>
                  </a:lnTo>
                  <a:lnTo>
                    <a:pt x="3076" y="146380"/>
                  </a:lnTo>
                  <a:lnTo>
                    <a:pt x="3357" y="146571"/>
                  </a:lnTo>
                  <a:lnTo>
                    <a:pt x="3651" y="146737"/>
                  </a:lnTo>
                  <a:lnTo>
                    <a:pt x="3944" y="146891"/>
                  </a:lnTo>
                  <a:lnTo>
                    <a:pt x="4251" y="147031"/>
                  </a:lnTo>
                  <a:lnTo>
                    <a:pt x="4570" y="147146"/>
                  </a:lnTo>
                  <a:lnTo>
                    <a:pt x="4902" y="147261"/>
                  </a:lnTo>
                  <a:lnTo>
                    <a:pt x="5221" y="147350"/>
                  </a:lnTo>
                  <a:lnTo>
                    <a:pt x="5565" y="147439"/>
                  </a:lnTo>
                  <a:lnTo>
                    <a:pt x="5910" y="147490"/>
                  </a:lnTo>
                  <a:lnTo>
                    <a:pt x="6255" y="147541"/>
                  </a:lnTo>
                  <a:lnTo>
                    <a:pt x="6612" y="147567"/>
                  </a:lnTo>
                  <a:lnTo>
                    <a:pt x="6969" y="147580"/>
                  </a:lnTo>
                  <a:lnTo>
                    <a:pt x="66259" y="147580"/>
                  </a:lnTo>
                  <a:lnTo>
                    <a:pt x="66616" y="147567"/>
                  </a:lnTo>
                  <a:lnTo>
                    <a:pt x="66974" y="147541"/>
                  </a:lnTo>
                  <a:lnTo>
                    <a:pt x="67318" y="147490"/>
                  </a:lnTo>
                  <a:lnTo>
                    <a:pt x="67663" y="147439"/>
                  </a:lnTo>
                  <a:lnTo>
                    <a:pt x="67995" y="147350"/>
                  </a:lnTo>
                  <a:lnTo>
                    <a:pt x="68327" y="147261"/>
                  </a:lnTo>
                  <a:lnTo>
                    <a:pt x="68659" y="147146"/>
                  </a:lnTo>
                  <a:lnTo>
                    <a:pt x="68965" y="147031"/>
                  </a:lnTo>
                  <a:lnTo>
                    <a:pt x="69284" y="146891"/>
                  </a:lnTo>
                  <a:lnTo>
                    <a:pt x="69578" y="146737"/>
                  </a:lnTo>
                  <a:lnTo>
                    <a:pt x="69871" y="146571"/>
                  </a:lnTo>
                  <a:lnTo>
                    <a:pt x="70152" y="146380"/>
                  </a:lnTo>
                  <a:lnTo>
                    <a:pt x="70433" y="146188"/>
                  </a:lnTo>
                  <a:lnTo>
                    <a:pt x="70688" y="145984"/>
                  </a:lnTo>
                  <a:lnTo>
                    <a:pt x="70943" y="145767"/>
                  </a:lnTo>
                  <a:lnTo>
                    <a:pt x="71186" y="145538"/>
                  </a:lnTo>
                  <a:lnTo>
                    <a:pt x="71416" y="145295"/>
                  </a:lnTo>
                  <a:lnTo>
                    <a:pt x="71633" y="145040"/>
                  </a:lnTo>
                  <a:lnTo>
                    <a:pt x="71837" y="144772"/>
                  </a:lnTo>
                  <a:lnTo>
                    <a:pt x="72041" y="144504"/>
                  </a:lnTo>
                  <a:lnTo>
                    <a:pt x="72220" y="144223"/>
                  </a:lnTo>
                  <a:lnTo>
                    <a:pt x="72386" y="143929"/>
                  </a:lnTo>
                  <a:lnTo>
                    <a:pt x="72539" y="143623"/>
                  </a:lnTo>
                  <a:lnTo>
                    <a:pt x="72679" y="143317"/>
                  </a:lnTo>
                  <a:lnTo>
                    <a:pt x="72807" y="142997"/>
                  </a:lnTo>
                  <a:lnTo>
                    <a:pt x="72909" y="142678"/>
                  </a:lnTo>
                  <a:lnTo>
                    <a:pt x="73011" y="142346"/>
                  </a:lnTo>
                  <a:lnTo>
                    <a:pt x="73088" y="142015"/>
                  </a:lnTo>
                  <a:lnTo>
                    <a:pt x="73152" y="141670"/>
                  </a:lnTo>
                  <a:lnTo>
                    <a:pt x="73190" y="141325"/>
                  </a:lnTo>
                  <a:lnTo>
                    <a:pt x="73215" y="140968"/>
                  </a:lnTo>
                  <a:lnTo>
                    <a:pt x="73228" y="140611"/>
                  </a:lnTo>
                  <a:lnTo>
                    <a:pt x="73228" y="6956"/>
                  </a:lnTo>
                  <a:lnTo>
                    <a:pt x="73215" y="6599"/>
                  </a:lnTo>
                  <a:lnTo>
                    <a:pt x="73190" y="6254"/>
                  </a:lnTo>
                  <a:lnTo>
                    <a:pt x="73152" y="5897"/>
                  </a:lnTo>
                  <a:lnTo>
                    <a:pt x="73088" y="5552"/>
                  </a:lnTo>
                  <a:lnTo>
                    <a:pt x="73011" y="5221"/>
                  </a:lnTo>
                  <a:lnTo>
                    <a:pt x="72909" y="4889"/>
                  </a:lnTo>
                  <a:lnTo>
                    <a:pt x="72807" y="4570"/>
                  </a:lnTo>
                  <a:lnTo>
                    <a:pt x="72679" y="4250"/>
                  </a:lnTo>
                  <a:lnTo>
                    <a:pt x="72539" y="3944"/>
                  </a:lnTo>
                  <a:lnTo>
                    <a:pt x="72386" y="3638"/>
                  </a:lnTo>
                  <a:lnTo>
                    <a:pt x="72220" y="3344"/>
                  </a:lnTo>
                  <a:lnTo>
                    <a:pt x="72041" y="3063"/>
                  </a:lnTo>
                  <a:lnTo>
                    <a:pt x="71837" y="2795"/>
                  </a:lnTo>
                  <a:lnTo>
                    <a:pt x="71633" y="2527"/>
                  </a:lnTo>
                  <a:lnTo>
                    <a:pt x="71416" y="2272"/>
                  </a:lnTo>
                  <a:lnTo>
                    <a:pt x="71186" y="2030"/>
                  </a:lnTo>
                  <a:lnTo>
                    <a:pt x="70943" y="1800"/>
                  </a:lnTo>
                  <a:lnTo>
                    <a:pt x="70688" y="1583"/>
                  </a:lnTo>
                  <a:lnTo>
                    <a:pt x="70433" y="1379"/>
                  </a:lnTo>
                  <a:lnTo>
                    <a:pt x="70152" y="1187"/>
                  </a:lnTo>
                  <a:lnTo>
                    <a:pt x="69871" y="1008"/>
                  </a:lnTo>
                  <a:lnTo>
                    <a:pt x="69578" y="830"/>
                  </a:lnTo>
                  <a:lnTo>
                    <a:pt x="69284" y="677"/>
                  </a:lnTo>
                  <a:lnTo>
                    <a:pt x="68965" y="549"/>
                  </a:lnTo>
                  <a:lnTo>
                    <a:pt x="68659" y="421"/>
                  </a:lnTo>
                  <a:lnTo>
                    <a:pt x="68327" y="306"/>
                  </a:lnTo>
                  <a:lnTo>
                    <a:pt x="67995" y="217"/>
                  </a:lnTo>
                  <a:lnTo>
                    <a:pt x="67663" y="140"/>
                  </a:lnTo>
                  <a:lnTo>
                    <a:pt x="67318" y="77"/>
                  </a:lnTo>
                  <a:lnTo>
                    <a:pt x="66974" y="26"/>
                  </a:lnTo>
                  <a:lnTo>
                    <a:pt x="66616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15"/>
            <p:cNvSpPr/>
            <p:nvPr/>
          </p:nvSpPr>
          <p:spPr>
            <a:xfrm>
              <a:off x="1085904" y="1584214"/>
              <a:ext cx="873494" cy="1760344"/>
            </a:xfrm>
            <a:custGeom>
              <a:avLst/>
              <a:gdLst/>
              <a:ahLst/>
              <a:cxnLst/>
              <a:rect l="l" t="t" r="r" b="b"/>
              <a:pathLst>
                <a:path w="69323" h="139706" extrusionOk="0">
                  <a:moveTo>
                    <a:pt x="6599" y="1"/>
                  </a:moveTo>
                  <a:lnTo>
                    <a:pt x="6255" y="14"/>
                  </a:lnTo>
                  <a:lnTo>
                    <a:pt x="5923" y="39"/>
                  </a:lnTo>
                  <a:lnTo>
                    <a:pt x="5591" y="77"/>
                  </a:lnTo>
                  <a:lnTo>
                    <a:pt x="5272" y="141"/>
                  </a:lnTo>
                  <a:lnTo>
                    <a:pt x="4953" y="218"/>
                  </a:lnTo>
                  <a:lnTo>
                    <a:pt x="4633" y="307"/>
                  </a:lnTo>
                  <a:lnTo>
                    <a:pt x="4327" y="409"/>
                  </a:lnTo>
                  <a:lnTo>
                    <a:pt x="4034" y="524"/>
                  </a:lnTo>
                  <a:lnTo>
                    <a:pt x="3740" y="652"/>
                  </a:lnTo>
                  <a:lnTo>
                    <a:pt x="3459" y="805"/>
                  </a:lnTo>
                  <a:lnTo>
                    <a:pt x="3178" y="958"/>
                  </a:lnTo>
                  <a:lnTo>
                    <a:pt x="2910" y="1137"/>
                  </a:lnTo>
                  <a:lnTo>
                    <a:pt x="2655" y="1315"/>
                  </a:lnTo>
                  <a:lnTo>
                    <a:pt x="2400" y="1507"/>
                  </a:lnTo>
                  <a:lnTo>
                    <a:pt x="2170" y="1724"/>
                  </a:lnTo>
                  <a:lnTo>
                    <a:pt x="1940" y="1941"/>
                  </a:lnTo>
                  <a:lnTo>
                    <a:pt x="1723" y="2171"/>
                  </a:lnTo>
                  <a:lnTo>
                    <a:pt x="1506" y="2400"/>
                  </a:lnTo>
                  <a:lnTo>
                    <a:pt x="1315" y="2656"/>
                  </a:lnTo>
                  <a:lnTo>
                    <a:pt x="1136" y="2911"/>
                  </a:lnTo>
                  <a:lnTo>
                    <a:pt x="957" y="3179"/>
                  </a:lnTo>
                  <a:lnTo>
                    <a:pt x="804" y="3460"/>
                  </a:lnTo>
                  <a:lnTo>
                    <a:pt x="651" y="3741"/>
                  </a:lnTo>
                  <a:lnTo>
                    <a:pt x="523" y="4034"/>
                  </a:lnTo>
                  <a:lnTo>
                    <a:pt x="409" y="4328"/>
                  </a:lnTo>
                  <a:lnTo>
                    <a:pt x="306" y="4634"/>
                  </a:lnTo>
                  <a:lnTo>
                    <a:pt x="217" y="4953"/>
                  </a:lnTo>
                  <a:lnTo>
                    <a:pt x="140" y="5272"/>
                  </a:lnTo>
                  <a:lnTo>
                    <a:pt x="77" y="5591"/>
                  </a:lnTo>
                  <a:lnTo>
                    <a:pt x="38" y="5923"/>
                  </a:lnTo>
                  <a:lnTo>
                    <a:pt x="13" y="6255"/>
                  </a:lnTo>
                  <a:lnTo>
                    <a:pt x="0" y="6600"/>
                  </a:lnTo>
                  <a:lnTo>
                    <a:pt x="0" y="133106"/>
                  </a:lnTo>
                  <a:lnTo>
                    <a:pt x="13" y="133438"/>
                  </a:lnTo>
                  <a:lnTo>
                    <a:pt x="38" y="133782"/>
                  </a:lnTo>
                  <a:lnTo>
                    <a:pt x="77" y="134114"/>
                  </a:lnTo>
                  <a:lnTo>
                    <a:pt x="140" y="134433"/>
                  </a:lnTo>
                  <a:lnTo>
                    <a:pt x="217" y="134753"/>
                  </a:lnTo>
                  <a:lnTo>
                    <a:pt x="306" y="135072"/>
                  </a:lnTo>
                  <a:lnTo>
                    <a:pt x="409" y="135378"/>
                  </a:lnTo>
                  <a:lnTo>
                    <a:pt x="523" y="135672"/>
                  </a:lnTo>
                  <a:lnTo>
                    <a:pt x="651" y="135965"/>
                  </a:lnTo>
                  <a:lnTo>
                    <a:pt x="804" y="136246"/>
                  </a:lnTo>
                  <a:lnTo>
                    <a:pt x="957" y="136527"/>
                  </a:lnTo>
                  <a:lnTo>
                    <a:pt x="1136" y="136795"/>
                  </a:lnTo>
                  <a:lnTo>
                    <a:pt x="1315" y="137050"/>
                  </a:lnTo>
                  <a:lnTo>
                    <a:pt x="1506" y="137305"/>
                  </a:lnTo>
                  <a:lnTo>
                    <a:pt x="1723" y="137535"/>
                  </a:lnTo>
                  <a:lnTo>
                    <a:pt x="1940" y="137765"/>
                  </a:lnTo>
                  <a:lnTo>
                    <a:pt x="2170" y="137982"/>
                  </a:lnTo>
                  <a:lnTo>
                    <a:pt x="2400" y="138199"/>
                  </a:lnTo>
                  <a:lnTo>
                    <a:pt x="2655" y="138390"/>
                  </a:lnTo>
                  <a:lnTo>
                    <a:pt x="2910" y="138569"/>
                  </a:lnTo>
                  <a:lnTo>
                    <a:pt x="3178" y="138748"/>
                  </a:lnTo>
                  <a:lnTo>
                    <a:pt x="3459" y="138901"/>
                  </a:lnTo>
                  <a:lnTo>
                    <a:pt x="3740" y="139054"/>
                  </a:lnTo>
                  <a:lnTo>
                    <a:pt x="4034" y="139182"/>
                  </a:lnTo>
                  <a:lnTo>
                    <a:pt x="4327" y="139297"/>
                  </a:lnTo>
                  <a:lnTo>
                    <a:pt x="4633" y="139399"/>
                  </a:lnTo>
                  <a:lnTo>
                    <a:pt x="4953" y="139488"/>
                  </a:lnTo>
                  <a:lnTo>
                    <a:pt x="5272" y="139565"/>
                  </a:lnTo>
                  <a:lnTo>
                    <a:pt x="5591" y="139628"/>
                  </a:lnTo>
                  <a:lnTo>
                    <a:pt x="5923" y="139667"/>
                  </a:lnTo>
                  <a:lnTo>
                    <a:pt x="6255" y="139692"/>
                  </a:lnTo>
                  <a:lnTo>
                    <a:pt x="6599" y="139705"/>
                  </a:lnTo>
                  <a:lnTo>
                    <a:pt x="62723" y="139705"/>
                  </a:lnTo>
                  <a:lnTo>
                    <a:pt x="63055" y="139692"/>
                  </a:lnTo>
                  <a:lnTo>
                    <a:pt x="63400" y="139667"/>
                  </a:lnTo>
                  <a:lnTo>
                    <a:pt x="63731" y="139628"/>
                  </a:lnTo>
                  <a:lnTo>
                    <a:pt x="64051" y="139565"/>
                  </a:lnTo>
                  <a:lnTo>
                    <a:pt x="64370" y="139488"/>
                  </a:lnTo>
                  <a:lnTo>
                    <a:pt x="64689" y="139399"/>
                  </a:lnTo>
                  <a:lnTo>
                    <a:pt x="64995" y="139297"/>
                  </a:lnTo>
                  <a:lnTo>
                    <a:pt x="65289" y="139182"/>
                  </a:lnTo>
                  <a:lnTo>
                    <a:pt x="65582" y="139054"/>
                  </a:lnTo>
                  <a:lnTo>
                    <a:pt x="65863" y="138901"/>
                  </a:lnTo>
                  <a:lnTo>
                    <a:pt x="66144" y="138748"/>
                  </a:lnTo>
                  <a:lnTo>
                    <a:pt x="66412" y="138569"/>
                  </a:lnTo>
                  <a:lnTo>
                    <a:pt x="66667" y="138390"/>
                  </a:lnTo>
                  <a:lnTo>
                    <a:pt x="66923" y="138199"/>
                  </a:lnTo>
                  <a:lnTo>
                    <a:pt x="67152" y="137982"/>
                  </a:lnTo>
                  <a:lnTo>
                    <a:pt x="67382" y="137765"/>
                  </a:lnTo>
                  <a:lnTo>
                    <a:pt x="67599" y="137535"/>
                  </a:lnTo>
                  <a:lnTo>
                    <a:pt x="67816" y="137305"/>
                  </a:lnTo>
                  <a:lnTo>
                    <a:pt x="68007" y="137050"/>
                  </a:lnTo>
                  <a:lnTo>
                    <a:pt x="68186" y="136795"/>
                  </a:lnTo>
                  <a:lnTo>
                    <a:pt x="68365" y="136527"/>
                  </a:lnTo>
                  <a:lnTo>
                    <a:pt x="68518" y="136246"/>
                  </a:lnTo>
                  <a:lnTo>
                    <a:pt x="68671" y="135965"/>
                  </a:lnTo>
                  <a:lnTo>
                    <a:pt x="68799" y="135672"/>
                  </a:lnTo>
                  <a:lnTo>
                    <a:pt x="68914" y="135378"/>
                  </a:lnTo>
                  <a:lnTo>
                    <a:pt x="69016" y="135072"/>
                  </a:lnTo>
                  <a:lnTo>
                    <a:pt x="69105" y="134753"/>
                  </a:lnTo>
                  <a:lnTo>
                    <a:pt x="69182" y="134433"/>
                  </a:lnTo>
                  <a:lnTo>
                    <a:pt x="69246" y="134114"/>
                  </a:lnTo>
                  <a:lnTo>
                    <a:pt x="69284" y="133782"/>
                  </a:lnTo>
                  <a:lnTo>
                    <a:pt x="69309" y="133438"/>
                  </a:lnTo>
                  <a:lnTo>
                    <a:pt x="69322" y="133106"/>
                  </a:lnTo>
                  <a:lnTo>
                    <a:pt x="69322" y="6600"/>
                  </a:lnTo>
                  <a:lnTo>
                    <a:pt x="69309" y="6255"/>
                  </a:lnTo>
                  <a:lnTo>
                    <a:pt x="69284" y="5923"/>
                  </a:lnTo>
                  <a:lnTo>
                    <a:pt x="69246" y="5591"/>
                  </a:lnTo>
                  <a:lnTo>
                    <a:pt x="69182" y="5272"/>
                  </a:lnTo>
                  <a:lnTo>
                    <a:pt x="69105" y="4953"/>
                  </a:lnTo>
                  <a:lnTo>
                    <a:pt x="69016" y="4634"/>
                  </a:lnTo>
                  <a:lnTo>
                    <a:pt x="68914" y="4328"/>
                  </a:lnTo>
                  <a:lnTo>
                    <a:pt x="68799" y="4034"/>
                  </a:lnTo>
                  <a:lnTo>
                    <a:pt x="68671" y="3741"/>
                  </a:lnTo>
                  <a:lnTo>
                    <a:pt x="68518" y="3460"/>
                  </a:lnTo>
                  <a:lnTo>
                    <a:pt x="68365" y="3179"/>
                  </a:lnTo>
                  <a:lnTo>
                    <a:pt x="68186" y="2911"/>
                  </a:lnTo>
                  <a:lnTo>
                    <a:pt x="68007" y="2656"/>
                  </a:lnTo>
                  <a:lnTo>
                    <a:pt x="67816" y="2400"/>
                  </a:lnTo>
                  <a:lnTo>
                    <a:pt x="67599" y="2171"/>
                  </a:lnTo>
                  <a:lnTo>
                    <a:pt x="67382" y="1941"/>
                  </a:lnTo>
                  <a:lnTo>
                    <a:pt x="67152" y="1724"/>
                  </a:lnTo>
                  <a:lnTo>
                    <a:pt x="66923" y="1507"/>
                  </a:lnTo>
                  <a:lnTo>
                    <a:pt x="66667" y="1315"/>
                  </a:lnTo>
                  <a:lnTo>
                    <a:pt x="66412" y="1137"/>
                  </a:lnTo>
                  <a:lnTo>
                    <a:pt x="66144" y="958"/>
                  </a:lnTo>
                  <a:lnTo>
                    <a:pt x="65863" y="805"/>
                  </a:lnTo>
                  <a:lnTo>
                    <a:pt x="65582" y="652"/>
                  </a:lnTo>
                  <a:lnTo>
                    <a:pt x="65289" y="524"/>
                  </a:lnTo>
                  <a:lnTo>
                    <a:pt x="64995" y="409"/>
                  </a:lnTo>
                  <a:lnTo>
                    <a:pt x="64689" y="307"/>
                  </a:lnTo>
                  <a:lnTo>
                    <a:pt x="64370" y="218"/>
                  </a:lnTo>
                  <a:lnTo>
                    <a:pt x="64051" y="141"/>
                  </a:lnTo>
                  <a:lnTo>
                    <a:pt x="63731" y="77"/>
                  </a:lnTo>
                  <a:lnTo>
                    <a:pt x="63400" y="39"/>
                  </a:lnTo>
                  <a:lnTo>
                    <a:pt x="63055" y="14"/>
                  </a:lnTo>
                  <a:lnTo>
                    <a:pt x="627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15"/>
            <p:cNvSpPr/>
            <p:nvPr/>
          </p:nvSpPr>
          <p:spPr>
            <a:xfrm>
              <a:off x="457209" y="2504188"/>
              <a:ext cx="560186" cy="415925"/>
            </a:xfrm>
            <a:custGeom>
              <a:avLst/>
              <a:gdLst/>
              <a:ahLst/>
              <a:cxnLst/>
              <a:rect l="l" t="t" r="r" b="b"/>
              <a:pathLst>
                <a:path w="44458" h="33009" extrusionOk="0">
                  <a:moveTo>
                    <a:pt x="4978" y="0"/>
                  </a:moveTo>
                  <a:lnTo>
                    <a:pt x="4710" y="26"/>
                  </a:lnTo>
                  <a:lnTo>
                    <a:pt x="4442" y="51"/>
                  </a:lnTo>
                  <a:lnTo>
                    <a:pt x="4187" y="102"/>
                  </a:lnTo>
                  <a:lnTo>
                    <a:pt x="3931" y="153"/>
                  </a:lnTo>
                  <a:lnTo>
                    <a:pt x="3689" y="230"/>
                  </a:lnTo>
                  <a:lnTo>
                    <a:pt x="3446" y="306"/>
                  </a:lnTo>
                  <a:lnTo>
                    <a:pt x="3204" y="409"/>
                  </a:lnTo>
                  <a:lnTo>
                    <a:pt x="2974" y="511"/>
                  </a:lnTo>
                  <a:lnTo>
                    <a:pt x="2744" y="626"/>
                  </a:lnTo>
                  <a:lnTo>
                    <a:pt x="2527" y="753"/>
                  </a:lnTo>
                  <a:lnTo>
                    <a:pt x="2310" y="894"/>
                  </a:lnTo>
                  <a:lnTo>
                    <a:pt x="2106" y="1034"/>
                  </a:lnTo>
                  <a:lnTo>
                    <a:pt x="1915" y="1187"/>
                  </a:lnTo>
                  <a:lnTo>
                    <a:pt x="1723" y="1353"/>
                  </a:lnTo>
                  <a:lnTo>
                    <a:pt x="1532" y="1532"/>
                  </a:lnTo>
                  <a:lnTo>
                    <a:pt x="1366" y="1711"/>
                  </a:lnTo>
                  <a:lnTo>
                    <a:pt x="1200" y="1902"/>
                  </a:lnTo>
                  <a:lnTo>
                    <a:pt x="1047" y="2106"/>
                  </a:lnTo>
                  <a:lnTo>
                    <a:pt x="893" y="2310"/>
                  </a:lnTo>
                  <a:lnTo>
                    <a:pt x="766" y="2515"/>
                  </a:lnTo>
                  <a:lnTo>
                    <a:pt x="638" y="2744"/>
                  </a:lnTo>
                  <a:lnTo>
                    <a:pt x="523" y="2961"/>
                  </a:lnTo>
                  <a:lnTo>
                    <a:pt x="408" y="3191"/>
                  </a:lnTo>
                  <a:lnTo>
                    <a:pt x="319" y="3434"/>
                  </a:lnTo>
                  <a:lnTo>
                    <a:pt x="243" y="3676"/>
                  </a:lnTo>
                  <a:lnTo>
                    <a:pt x="166" y="3932"/>
                  </a:lnTo>
                  <a:lnTo>
                    <a:pt x="102" y="4187"/>
                  </a:lnTo>
                  <a:lnTo>
                    <a:pt x="64" y="4442"/>
                  </a:lnTo>
                  <a:lnTo>
                    <a:pt x="26" y="4697"/>
                  </a:lnTo>
                  <a:lnTo>
                    <a:pt x="13" y="4965"/>
                  </a:lnTo>
                  <a:lnTo>
                    <a:pt x="0" y="5233"/>
                  </a:lnTo>
                  <a:lnTo>
                    <a:pt x="0" y="27762"/>
                  </a:lnTo>
                  <a:lnTo>
                    <a:pt x="13" y="28043"/>
                  </a:lnTo>
                  <a:lnTo>
                    <a:pt x="26" y="28298"/>
                  </a:lnTo>
                  <a:lnTo>
                    <a:pt x="64" y="28566"/>
                  </a:lnTo>
                  <a:lnTo>
                    <a:pt x="102" y="28822"/>
                  </a:lnTo>
                  <a:lnTo>
                    <a:pt x="166" y="29077"/>
                  </a:lnTo>
                  <a:lnTo>
                    <a:pt x="243" y="29332"/>
                  </a:lnTo>
                  <a:lnTo>
                    <a:pt x="319" y="29575"/>
                  </a:lnTo>
                  <a:lnTo>
                    <a:pt x="408" y="29805"/>
                  </a:lnTo>
                  <a:lnTo>
                    <a:pt x="523" y="30047"/>
                  </a:lnTo>
                  <a:lnTo>
                    <a:pt x="638" y="30264"/>
                  </a:lnTo>
                  <a:lnTo>
                    <a:pt x="766" y="30481"/>
                  </a:lnTo>
                  <a:lnTo>
                    <a:pt x="893" y="30698"/>
                  </a:lnTo>
                  <a:lnTo>
                    <a:pt x="1047" y="30902"/>
                  </a:lnTo>
                  <a:lnTo>
                    <a:pt x="1200" y="31107"/>
                  </a:lnTo>
                  <a:lnTo>
                    <a:pt x="1366" y="31298"/>
                  </a:lnTo>
                  <a:lnTo>
                    <a:pt x="1532" y="31477"/>
                  </a:lnTo>
                  <a:lnTo>
                    <a:pt x="1723" y="31655"/>
                  </a:lnTo>
                  <a:lnTo>
                    <a:pt x="1915" y="31809"/>
                  </a:lnTo>
                  <a:lnTo>
                    <a:pt x="2106" y="31974"/>
                  </a:lnTo>
                  <a:lnTo>
                    <a:pt x="2310" y="32115"/>
                  </a:lnTo>
                  <a:lnTo>
                    <a:pt x="2527" y="32255"/>
                  </a:lnTo>
                  <a:lnTo>
                    <a:pt x="2744" y="32383"/>
                  </a:lnTo>
                  <a:lnTo>
                    <a:pt x="2974" y="32498"/>
                  </a:lnTo>
                  <a:lnTo>
                    <a:pt x="3204" y="32600"/>
                  </a:lnTo>
                  <a:lnTo>
                    <a:pt x="3446" y="32689"/>
                  </a:lnTo>
                  <a:lnTo>
                    <a:pt x="3689" y="32779"/>
                  </a:lnTo>
                  <a:lnTo>
                    <a:pt x="3931" y="32842"/>
                  </a:lnTo>
                  <a:lnTo>
                    <a:pt x="4187" y="32906"/>
                  </a:lnTo>
                  <a:lnTo>
                    <a:pt x="4442" y="32957"/>
                  </a:lnTo>
                  <a:lnTo>
                    <a:pt x="4710" y="32983"/>
                  </a:lnTo>
                  <a:lnTo>
                    <a:pt x="4978" y="33008"/>
                  </a:lnTo>
                  <a:lnTo>
                    <a:pt x="34578" y="33008"/>
                  </a:lnTo>
                  <a:lnTo>
                    <a:pt x="34833" y="32983"/>
                  </a:lnTo>
                  <a:lnTo>
                    <a:pt x="35101" y="32957"/>
                  </a:lnTo>
                  <a:lnTo>
                    <a:pt x="35357" y="32906"/>
                  </a:lnTo>
                  <a:lnTo>
                    <a:pt x="35612" y="32842"/>
                  </a:lnTo>
                  <a:lnTo>
                    <a:pt x="35867" y="32779"/>
                  </a:lnTo>
                  <a:lnTo>
                    <a:pt x="36110" y="32689"/>
                  </a:lnTo>
                  <a:lnTo>
                    <a:pt x="36340" y="32600"/>
                  </a:lnTo>
                  <a:lnTo>
                    <a:pt x="36569" y="32498"/>
                  </a:lnTo>
                  <a:lnTo>
                    <a:pt x="36799" y="32383"/>
                  </a:lnTo>
                  <a:lnTo>
                    <a:pt x="37016" y="32255"/>
                  </a:lnTo>
                  <a:lnTo>
                    <a:pt x="37233" y="32115"/>
                  </a:lnTo>
                  <a:lnTo>
                    <a:pt x="37437" y="31974"/>
                  </a:lnTo>
                  <a:lnTo>
                    <a:pt x="37641" y="31809"/>
                  </a:lnTo>
                  <a:lnTo>
                    <a:pt x="37833" y="31655"/>
                  </a:lnTo>
                  <a:lnTo>
                    <a:pt x="38012" y="31477"/>
                  </a:lnTo>
                  <a:lnTo>
                    <a:pt x="38178" y="31298"/>
                  </a:lnTo>
                  <a:lnTo>
                    <a:pt x="38344" y="31107"/>
                  </a:lnTo>
                  <a:lnTo>
                    <a:pt x="38509" y="30902"/>
                  </a:lnTo>
                  <a:lnTo>
                    <a:pt x="38650" y="30698"/>
                  </a:lnTo>
                  <a:lnTo>
                    <a:pt x="38790" y="30481"/>
                  </a:lnTo>
                  <a:lnTo>
                    <a:pt x="38918" y="30264"/>
                  </a:lnTo>
                  <a:lnTo>
                    <a:pt x="39033" y="30047"/>
                  </a:lnTo>
                  <a:lnTo>
                    <a:pt x="39135" y="29805"/>
                  </a:lnTo>
                  <a:lnTo>
                    <a:pt x="39224" y="29575"/>
                  </a:lnTo>
                  <a:lnTo>
                    <a:pt x="39314" y="29332"/>
                  </a:lnTo>
                  <a:lnTo>
                    <a:pt x="39377" y="29077"/>
                  </a:lnTo>
                  <a:lnTo>
                    <a:pt x="39441" y="28822"/>
                  </a:lnTo>
                  <a:lnTo>
                    <a:pt x="39480" y="28566"/>
                  </a:lnTo>
                  <a:lnTo>
                    <a:pt x="39518" y="28298"/>
                  </a:lnTo>
                  <a:lnTo>
                    <a:pt x="39543" y="28043"/>
                  </a:lnTo>
                  <a:lnTo>
                    <a:pt x="39543" y="27762"/>
                  </a:lnTo>
                  <a:lnTo>
                    <a:pt x="39543" y="22261"/>
                  </a:lnTo>
                  <a:lnTo>
                    <a:pt x="43858" y="17947"/>
                  </a:lnTo>
                  <a:lnTo>
                    <a:pt x="43998" y="17793"/>
                  </a:lnTo>
                  <a:lnTo>
                    <a:pt x="44113" y="17628"/>
                  </a:lnTo>
                  <a:lnTo>
                    <a:pt x="44228" y="17449"/>
                  </a:lnTo>
                  <a:lnTo>
                    <a:pt x="44304" y="17270"/>
                  </a:lnTo>
                  <a:lnTo>
                    <a:pt x="44368" y="17079"/>
                  </a:lnTo>
                  <a:lnTo>
                    <a:pt x="44419" y="16887"/>
                  </a:lnTo>
                  <a:lnTo>
                    <a:pt x="44445" y="16696"/>
                  </a:lnTo>
                  <a:lnTo>
                    <a:pt x="44458" y="16504"/>
                  </a:lnTo>
                  <a:lnTo>
                    <a:pt x="44445" y="16313"/>
                  </a:lnTo>
                  <a:lnTo>
                    <a:pt x="44419" y="16109"/>
                  </a:lnTo>
                  <a:lnTo>
                    <a:pt x="44368" y="15917"/>
                  </a:lnTo>
                  <a:lnTo>
                    <a:pt x="44304" y="15738"/>
                  </a:lnTo>
                  <a:lnTo>
                    <a:pt x="44228" y="15547"/>
                  </a:lnTo>
                  <a:lnTo>
                    <a:pt x="44113" y="15381"/>
                  </a:lnTo>
                  <a:lnTo>
                    <a:pt x="43998" y="15215"/>
                  </a:lnTo>
                  <a:lnTo>
                    <a:pt x="43858" y="15062"/>
                  </a:lnTo>
                  <a:lnTo>
                    <a:pt x="39543" y="10748"/>
                  </a:lnTo>
                  <a:lnTo>
                    <a:pt x="39543" y="5233"/>
                  </a:lnTo>
                  <a:lnTo>
                    <a:pt x="39543" y="4965"/>
                  </a:lnTo>
                  <a:lnTo>
                    <a:pt x="39518" y="4697"/>
                  </a:lnTo>
                  <a:lnTo>
                    <a:pt x="39480" y="4442"/>
                  </a:lnTo>
                  <a:lnTo>
                    <a:pt x="39441" y="4187"/>
                  </a:lnTo>
                  <a:lnTo>
                    <a:pt x="39377" y="3932"/>
                  </a:lnTo>
                  <a:lnTo>
                    <a:pt x="39314" y="3676"/>
                  </a:lnTo>
                  <a:lnTo>
                    <a:pt x="39224" y="3434"/>
                  </a:lnTo>
                  <a:lnTo>
                    <a:pt x="39135" y="3191"/>
                  </a:lnTo>
                  <a:lnTo>
                    <a:pt x="39033" y="2961"/>
                  </a:lnTo>
                  <a:lnTo>
                    <a:pt x="38918" y="2744"/>
                  </a:lnTo>
                  <a:lnTo>
                    <a:pt x="38790" y="2515"/>
                  </a:lnTo>
                  <a:lnTo>
                    <a:pt x="38650" y="2310"/>
                  </a:lnTo>
                  <a:lnTo>
                    <a:pt x="38509" y="2106"/>
                  </a:lnTo>
                  <a:lnTo>
                    <a:pt x="38344" y="1902"/>
                  </a:lnTo>
                  <a:lnTo>
                    <a:pt x="38178" y="1711"/>
                  </a:lnTo>
                  <a:lnTo>
                    <a:pt x="38012" y="1532"/>
                  </a:lnTo>
                  <a:lnTo>
                    <a:pt x="37833" y="1353"/>
                  </a:lnTo>
                  <a:lnTo>
                    <a:pt x="37641" y="1187"/>
                  </a:lnTo>
                  <a:lnTo>
                    <a:pt x="37437" y="1034"/>
                  </a:lnTo>
                  <a:lnTo>
                    <a:pt x="37233" y="894"/>
                  </a:lnTo>
                  <a:lnTo>
                    <a:pt x="37016" y="753"/>
                  </a:lnTo>
                  <a:lnTo>
                    <a:pt x="36799" y="626"/>
                  </a:lnTo>
                  <a:lnTo>
                    <a:pt x="36569" y="511"/>
                  </a:lnTo>
                  <a:lnTo>
                    <a:pt x="36340" y="409"/>
                  </a:lnTo>
                  <a:lnTo>
                    <a:pt x="36110" y="306"/>
                  </a:lnTo>
                  <a:lnTo>
                    <a:pt x="35867" y="230"/>
                  </a:lnTo>
                  <a:lnTo>
                    <a:pt x="35612" y="153"/>
                  </a:lnTo>
                  <a:lnTo>
                    <a:pt x="35357" y="102"/>
                  </a:lnTo>
                  <a:lnTo>
                    <a:pt x="35101" y="51"/>
                  </a:lnTo>
                  <a:lnTo>
                    <a:pt x="34833" y="26"/>
                  </a:lnTo>
                  <a:lnTo>
                    <a:pt x="3457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5"/>
            <p:cNvSpPr/>
            <p:nvPr/>
          </p:nvSpPr>
          <p:spPr>
            <a:xfrm>
              <a:off x="2030791" y="2985398"/>
              <a:ext cx="560186" cy="415925"/>
            </a:xfrm>
            <a:custGeom>
              <a:avLst/>
              <a:gdLst/>
              <a:ahLst/>
              <a:cxnLst/>
              <a:rect l="l" t="t" r="r" b="b"/>
              <a:pathLst>
                <a:path w="44458" h="33009" extrusionOk="0">
                  <a:moveTo>
                    <a:pt x="9893" y="0"/>
                  </a:moveTo>
                  <a:lnTo>
                    <a:pt x="9625" y="26"/>
                  </a:lnTo>
                  <a:lnTo>
                    <a:pt x="9357" y="52"/>
                  </a:lnTo>
                  <a:lnTo>
                    <a:pt x="9101" y="103"/>
                  </a:lnTo>
                  <a:lnTo>
                    <a:pt x="8846" y="166"/>
                  </a:lnTo>
                  <a:lnTo>
                    <a:pt x="8604" y="230"/>
                  </a:lnTo>
                  <a:lnTo>
                    <a:pt x="8361" y="320"/>
                  </a:lnTo>
                  <a:lnTo>
                    <a:pt x="8118" y="409"/>
                  </a:lnTo>
                  <a:lnTo>
                    <a:pt x="7889" y="511"/>
                  </a:lnTo>
                  <a:lnTo>
                    <a:pt x="7659" y="626"/>
                  </a:lnTo>
                  <a:lnTo>
                    <a:pt x="7442" y="754"/>
                  </a:lnTo>
                  <a:lnTo>
                    <a:pt x="7225" y="894"/>
                  </a:lnTo>
                  <a:lnTo>
                    <a:pt x="7021" y="1034"/>
                  </a:lnTo>
                  <a:lnTo>
                    <a:pt x="6829" y="1188"/>
                  </a:lnTo>
                  <a:lnTo>
                    <a:pt x="6638" y="1353"/>
                  </a:lnTo>
                  <a:lnTo>
                    <a:pt x="6446" y="1532"/>
                  </a:lnTo>
                  <a:lnTo>
                    <a:pt x="6280" y="1711"/>
                  </a:lnTo>
                  <a:lnTo>
                    <a:pt x="6114" y="1902"/>
                  </a:lnTo>
                  <a:lnTo>
                    <a:pt x="5961" y="2107"/>
                  </a:lnTo>
                  <a:lnTo>
                    <a:pt x="5808" y="2311"/>
                  </a:lnTo>
                  <a:lnTo>
                    <a:pt x="5681" y="2515"/>
                  </a:lnTo>
                  <a:lnTo>
                    <a:pt x="5553" y="2745"/>
                  </a:lnTo>
                  <a:lnTo>
                    <a:pt x="5438" y="2962"/>
                  </a:lnTo>
                  <a:lnTo>
                    <a:pt x="5323" y="3204"/>
                  </a:lnTo>
                  <a:lnTo>
                    <a:pt x="5234" y="3434"/>
                  </a:lnTo>
                  <a:lnTo>
                    <a:pt x="5157" y="3677"/>
                  </a:lnTo>
                  <a:lnTo>
                    <a:pt x="5081" y="3932"/>
                  </a:lnTo>
                  <a:lnTo>
                    <a:pt x="5017" y="4187"/>
                  </a:lnTo>
                  <a:lnTo>
                    <a:pt x="4978" y="4442"/>
                  </a:lnTo>
                  <a:lnTo>
                    <a:pt x="4940" y="4698"/>
                  </a:lnTo>
                  <a:lnTo>
                    <a:pt x="4927" y="4966"/>
                  </a:lnTo>
                  <a:lnTo>
                    <a:pt x="4915" y="5234"/>
                  </a:lnTo>
                  <a:lnTo>
                    <a:pt x="4915" y="10748"/>
                  </a:lnTo>
                  <a:lnTo>
                    <a:pt x="600" y="15062"/>
                  </a:lnTo>
                  <a:lnTo>
                    <a:pt x="460" y="15215"/>
                  </a:lnTo>
                  <a:lnTo>
                    <a:pt x="345" y="15381"/>
                  </a:lnTo>
                  <a:lnTo>
                    <a:pt x="243" y="15560"/>
                  </a:lnTo>
                  <a:lnTo>
                    <a:pt x="154" y="15739"/>
                  </a:lnTo>
                  <a:lnTo>
                    <a:pt x="90" y="15917"/>
                  </a:lnTo>
                  <a:lnTo>
                    <a:pt x="39" y="16109"/>
                  </a:lnTo>
                  <a:lnTo>
                    <a:pt x="13" y="16313"/>
                  </a:lnTo>
                  <a:lnTo>
                    <a:pt x="0" y="16505"/>
                  </a:lnTo>
                  <a:lnTo>
                    <a:pt x="13" y="16696"/>
                  </a:lnTo>
                  <a:lnTo>
                    <a:pt x="39" y="16900"/>
                  </a:lnTo>
                  <a:lnTo>
                    <a:pt x="90" y="17092"/>
                  </a:lnTo>
                  <a:lnTo>
                    <a:pt x="154" y="17270"/>
                  </a:lnTo>
                  <a:lnTo>
                    <a:pt x="243" y="17449"/>
                  </a:lnTo>
                  <a:lnTo>
                    <a:pt x="345" y="17628"/>
                  </a:lnTo>
                  <a:lnTo>
                    <a:pt x="460" y="17794"/>
                  </a:lnTo>
                  <a:lnTo>
                    <a:pt x="600" y="17947"/>
                  </a:lnTo>
                  <a:lnTo>
                    <a:pt x="4915" y="22261"/>
                  </a:lnTo>
                  <a:lnTo>
                    <a:pt x="4915" y="27775"/>
                  </a:lnTo>
                  <a:lnTo>
                    <a:pt x="4927" y="28043"/>
                  </a:lnTo>
                  <a:lnTo>
                    <a:pt x="4940" y="28311"/>
                  </a:lnTo>
                  <a:lnTo>
                    <a:pt x="4978" y="28567"/>
                  </a:lnTo>
                  <a:lnTo>
                    <a:pt x="5017" y="28822"/>
                  </a:lnTo>
                  <a:lnTo>
                    <a:pt x="5081" y="29077"/>
                  </a:lnTo>
                  <a:lnTo>
                    <a:pt x="5157" y="29333"/>
                  </a:lnTo>
                  <a:lnTo>
                    <a:pt x="5234" y="29575"/>
                  </a:lnTo>
                  <a:lnTo>
                    <a:pt x="5323" y="29818"/>
                  </a:lnTo>
                  <a:lnTo>
                    <a:pt x="5438" y="30047"/>
                  </a:lnTo>
                  <a:lnTo>
                    <a:pt x="5553" y="30264"/>
                  </a:lnTo>
                  <a:lnTo>
                    <a:pt x="5681" y="30494"/>
                  </a:lnTo>
                  <a:lnTo>
                    <a:pt x="5808" y="30698"/>
                  </a:lnTo>
                  <a:lnTo>
                    <a:pt x="5961" y="30903"/>
                  </a:lnTo>
                  <a:lnTo>
                    <a:pt x="6114" y="31107"/>
                  </a:lnTo>
                  <a:lnTo>
                    <a:pt x="6280" y="31298"/>
                  </a:lnTo>
                  <a:lnTo>
                    <a:pt x="6446" y="31477"/>
                  </a:lnTo>
                  <a:lnTo>
                    <a:pt x="6638" y="31656"/>
                  </a:lnTo>
                  <a:lnTo>
                    <a:pt x="6829" y="31822"/>
                  </a:lnTo>
                  <a:lnTo>
                    <a:pt x="7021" y="31975"/>
                  </a:lnTo>
                  <a:lnTo>
                    <a:pt x="7225" y="32115"/>
                  </a:lnTo>
                  <a:lnTo>
                    <a:pt x="7442" y="32256"/>
                  </a:lnTo>
                  <a:lnTo>
                    <a:pt x="7659" y="32383"/>
                  </a:lnTo>
                  <a:lnTo>
                    <a:pt x="7889" y="32498"/>
                  </a:lnTo>
                  <a:lnTo>
                    <a:pt x="8118" y="32600"/>
                  </a:lnTo>
                  <a:lnTo>
                    <a:pt x="8361" y="32690"/>
                  </a:lnTo>
                  <a:lnTo>
                    <a:pt x="8604" y="32779"/>
                  </a:lnTo>
                  <a:lnTo>
                    <a:pt x="8846" y="32843"/>
                  </a:lnTo>
                  <a:lnTo>
                    <a:pt x="9101" y="32907"/>
                  </a:lnTo>
                  <a:lnTo>
                    <a:pt x="9357" y="32958"/>
                  </a:lnTo>
                  <a:lnTo>
                    <a:pt x="9625" y="32983"/>
                  </a:lnTo>
                  <a:lnTo>
                    <a:pt x="9893" y="33009"/>
                  </a:lnTo>
                  <a:lnTo>
                    <a:pt x="39480" y="33009"/>
                  </a:lnTo>
                  <a:lnTo>
                    <a:pt x="39748" y="32983"/>
                  </a:lnTo>
                  <a:lnTo>
                    <a:pt x="40016" y="32958"/>
                  </a:lnTo>
                  <a:lnTo>
                    <a:pt x="40271" y="32907"/>
                  </a:lnTo>
                  <a:lnTo>
                    <a:pt x="40527" y="32843"/>
                  </a:lnTo>
                  <a:lnTo>
                    <a:pt x="40769" y="32779"/>
                  </a:lnTo>
                  <a:lnTo>
                    <a:pt x="41024" y="32690"/>
                  </a:lnTo>
                  <a:lnTo>
                    <a:pt x="41254" y="32600"/>
                  </a:lnTo>
                  <a:lnTo>
                    <a:pt x="41484" y="32498"/>
                  </a:lnTo>
                  <a:lnTo>
                    <a:pt x="41714" y="32383"/>
                  </a:lnTo>
                  <a:lnTo>
                    <a:pt x="41931" y="32256"/>
                  </a:lnTo>
                  <a:lnTo>
                    <a:pt x="42148" y="32115"/>
                  </a:lnTo>
                  <a:lnTo>
                    <a:pt x="42352" y="31975"/>
                  </a:lnTo>
                  <a:lnTo>
                    <a:pt x="42556" y="31822"/>
                  </a:lnTo>
                  <a:lnTo>
                    <a:pt x="42748" y="31656"/>
                  </a:lnTo>
                  <a:lnTo>
                    <a:pt x="42926" y="31477"/>
                  </a:lnTo>
                  <a:lnTo>
                    <a:pt x="43092" y="31298"/>
                  </a:lnTo>
                  <a:lnTo>
                    <a:pt x="43258" y="31107"/>
                  </a:lnTo>
                  <a:lnTo>
                    <a:pt x="43411" y="30903"/>
                  </a:lnTo>
                  <a:lnTo>
                    <a:pt x="43565" y="30698"/>
                  </a:lnTo>
                  <a:lnTo>
                    <a:pt x="43705" y="30494"/>
                  </a:lnTo>
                  <a:lnTo>
                    <a:pt x="43833" y="30264"/>
                  </a:lnTo>
                  <a:lnTo>
                    <a:pt x="43947" y="30047"/>
                  </a:lnTo>
                  <a:lnTo>
                    <a:pt x="44050" y="29818"/>
                  </a:lnTo>
                  <a:lnTo>
                    <a:pt x="44139" y="29575"/>
                  </a:lnTo>
                  <a:lnTo>
                    <a:pt x="44228" y="29333"/>
                  </a:lnTo>
                  <a:lnTo>
                    <a:pt x="44292" y="29077"/>
                  </a:lnTo>
                  <a:lnTo>
                    <a:pt x="44356" y="28822"/>
                  </a:lnTo>
                  <a:lnTo>
                    <a:pt x="44394" y="28567"/>
                  </a:lnTo>
                  <a:lnTo>
                    <a:pt x="44432" y="28311"/>
                  </a:lnTo>
                  <a:lnTo>
                    <a:pt x="44458" y="28043"/>
                  </a:lnTo>
                  <a:lnTo>
                    <a:pt x="44458" y="27775"/>
                  </a:lnTo>
                  <a:lnTo>
                    <a:pt x="44458" y="5234"/>
                  </a:lnTo>
                  <a:lnTo>
                    <a:pt x="44458" y="4966"/>
                  </a:lnTo>
                  <a:lnTo>
                    <a:pt x="44432" y="4698"/>
                  </a:lnTo>
                  <a:lnTo>
                    <a:pt x="44394" y="4442"/>
                  </a:lnTo>
                  <a:lnTo>
                    <a:pt x="44356" y="4187"/>
                  </a:lnTo>
                  <a:lnTo>
                    <a:pt x="44292" y="3932"/>
                  </a:lnTo>
                  <a:lnTo>
                    <a:pt x="44228" y="3677"/>
                  </a:lnTo>
                  <a:lnTo>
                    <a:pt x="44139" y="3434"/>
                  </a:lnTo>
                  <a:lnTo>
                    <a:pt x="44050" y="3204"/>
                  </a:lnTo>
                  <a:lnTo>
                    <a:pt x="43947" y="2962"/>
                  </a:lnTo>
                  <a:lnTo>
                    <a:pt x="43833" y="2745"/>
                  </a:lnTo>
                  <a:lnTo>
                    <a:pt x="43705" y="2515"/>
                  </a:lnTo>
                  <a:lnTo>
                    <a:pt x="43565" y="2311"/>
                  </a:lnTo>
                  <a:lnTo>
                    <a:pt x="43411" y="2107"/>
                  </a:lnTo>
                  <a:lnTo>
                    <a:pt x="43258" y="1902"/>
                  </a:lnTo>
                  <a:lnTo>
                    <a:pt x="43092" y="1711"/>
                  </a:lnTo>
                  <a:lnTo>
                    <a:pt x="42926" y="1532"/>
                  </a:lnTo>
                  <a:lnTo>
                    <a:pt x="42748" y="1353"/>
                  </a:lnTo>
                  <a:lnTo>
                    <a:pt x="42556" y="1188"/>
                  </a:lnTo>
                  <a:lnTo>
                    <a:pt x="42352" y="1034"/>
                  </a:lnTo>
                  <a:lnTo>
                    <a:pt x="42148" y="894"/>
                  </a:lnTo>
                  <a:lnTo>
                    <a:pt x="41931" y="754"/>
                  </a:lnTo>
                  <a:lnTo>
                    <a:pt x="41714" y="626"/>
                  </a:lnTo>
                  <a:lnTo>
                    <a:pt x="41484" y="511"/>
                  </a:lnTo>
                  <a:lnTo>
                    <a:pt x="41254" y="409"/>
                  </a:lnTo>
                  <a:lnTo>
                    <a:pt x="41024" y="320"/>
                  </a:lnTo>
                  <a:lnTo>
                    <a:pt x="40769" y="230"/>
                  </a:lnTo>
                  <a:lnTo>
                    <a:pt x="40527" y="166"/>
                  </a:lnTo>
                  <a:lnTo>
                    <a:pt x="40271" y="103"/>
                  </a:lnTo>
                  <a:lnTo>
                    <a:pt x="40016" y="52"/>
                  </a:lnTo>
                  <a:lnTo>
                    <a:pt x="39748" y="26"/>
                  </a:lnTo>
                  <a:lnTo>
                    <a:pt x="3948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15"/>
            <p:cNvSpPr/>
            <p:nvPr/>
          </p:nvSpPr>
          <p:spPr>
            <a:xfrm>
              <a:off x="1244056" y="2157258"/>
              <a:ext cx="560214" cy="56021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15"/>
            <p:cNvSpPr/>
            <p:nvPr/>
          </p:nvSpPr>
          <p:spPr>
            <a:xfrm>
              <a:off x="591654" y="1642996"/>
              <a:ext cx="241836" cy="213483"/>
            </a:xfrm>
            <a:custGeom>
              <a:avLst/>
              <a:gdLst/>
              <a:ahLst/>
              <a:cxnLst/>
              <a:rect l="l" t="t" r="r" b="b"/>
              <a:pathLst>
                <a:path w="19273" h="17017" extrusionOk="0">
                  <a:moveTo>
                    <a:pt x="5119" y="1"/>
                  </a:moveTo>
                  <a:cubicBezTo>
                    <a:pt x="2198" y="1"/>
                    <a:pt x="0" y="2389"/>
                    <a:pt x="0" y="5554"/>
                  </a:cubicBezTo>
                  <a:cubicBezTo>
                    <a:pt x="0" y="8974"/>
                    <a:pt x="2744" y="11311"/>
                    <a:pt x="6902" y="14855"/>
                  </a:cubicBezTo>
                  <a:cubicBezTo>
                    <a:pt x="7607" y="15458"/>
                    <a:pt x="8408" y="16138"/>
                    <a:pt x="9239" y="16867"/>
                  </a:cubicBezTo>
                  <a:cubicBezTo>
                    <a:pt x="9352" y="16966"/>
                    <a:pt x="9493" y="17016"/>
                    <a:pt x="9635" y="17016"/>
                  </a:cubicBezTo>
                  <a:cubicBezTo>
                    <a:pt x="9776" y="17016"/>
                    <a:pt x="9918" y="16966"/>
                    <a:pt x="10031" y="16867"/>
                  </a:cubicBezTo>
                  <a:cubicBezTo>
                    <a:pt x="10862" y="16138"/>
                    <a:pt x="11663" y="15458"/>
                    <a:pt x="12370" y="14855"/>
                  </a:cubicBezTo>
                  <a:cubicBezTo>
                    <a:pt x="16526" y="11314"/>
                    <a:pt x="19272" y="8974"/>
                    <a:pt x="19272" y="5554"/>
                  </a:cubicBezTo>
                  <a:cubicBezTo>
                    <a:pt x="19272" y="2389"/>
                    <a:pt x="17071" y="1"/>
                    <a:pt x="14153" y="1"/>
                  </a:cubicBezTo>
                  <a:cubicBezTo>
                    <a:pt x="13105" y="1"/>
                    <a:pt x="12148" y="332"/>
                    <a:pt x="11301" y="986"/>
                  </a:cubicBezTo>
                  <a:cubicBezTo>
                    <a:pt x="10491" y="1612"/>
                    <a:pt x="9952" y="2410"/>
                    <a:pt x="9636" y="2991"/>
                  </a:cubicBezTo>
                  <a:cubicBezTo>
                    <a:pt x="9317" y="2410"/>
                    <a:pt x="8778" y="1612"/>
                    <a:pt x="7968" y="986"/>
                  </a:cubicBezTo>
                  <a:cubicBezTo>
                    <a:pt x="7122" y="332"/>
                    <a:pt x="6164" y="1"/>
                    <a:pt x="511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grpSp>
          <p:nvGrpSpPr>
            <p:cNvPr id="57" name="Google Shape;57;p15"/>
            <p:cNvGrpSpPr/>
            <p:nvPr/>
          </p:nvGrpSpPr>
          <p:grpSpPr>
            <a:xfrm>
              <a:off x="2230008" y="3072410"/>
              <a:ext cx="241836" cy="241887"/>
              <a:chOff x="5651375" y="3806450"/>
              <a:chExt cx="481825" cy="481825"/>
            </a:xfrm>
          </p:grpSpPr>
          <p:sp>
            <p:nvSpPr>
              <p:cNvPr id="58" name="Google Shape;58;p15"/>
              <p:cNvSpPr/>
              <p:nvPr/>
            </p:nvSpPr>
            <p:spPr>
              <a:xfrm>
                <a:off x="5793425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3" y="1"/>
                      <a:pt x="0" y="251"/>
                      <a:pt x="0" y="564"/>
                    </a:cubicBezTo>
                    <a:cubicBezTo>
                      <a:pt x="0" y="877"/>
                      <a:pt x="253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59" name="Google Shape;59;p15"/>
              <p:cNvSpPr/>
              <p:nvPr/>
            </p:nvSpPr>
            <p:spPr>
              <a:xfrm>
                <a:off x="5794475" y="4089725"/>
                <a:ext cx="19560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7824" h="3389" extrusionOk="0">
                    <a:moveTo>
                      <a:pt x="1" y="1"/>
                    </a:moveTo>
                    <a:cubicBezTo>
                      <a:pt x="284" y="1943"/>
                      <a:pt x="1949" y="3385"/>
                      <a:pt x="3912" y="3388"/>
                    </a:cubicBezTo>
                    <a:cubicBezTo>
                      <a:pt x="5875" y="3385"/>
                      <a:pt x="7541" y="1943"/>
                      <a:pt x="782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60" name="Google Shape;60;p15"/>
              <p:cNvSpPr/>
              <p:nvPr/>
            </p:nvSpPr>
            <p:spPr>
              <a:xfrm>
                <a:off x="5651375" y="3806450"/>
                <a:ext cx="481825" cy="48182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9273" extrusionOk="0">
                    <a:moveTo>
                      <a:pt x="6249" y="5686"/>
                    </a:moveTo>
                    <a:cubicBezTo>
                      <a:pt x="6932" y="5686"/>
                      <a:pt x="7549" y="6098"/>
                      <a:pt x="7811" y="6730"/>
                    </a:cubicBezTo>
                    <a:cubicBezTo>
                      <a:pt x="8073" y="7363"/>
                      <a:pt x="7929" y="8092"/>
                      <a:pt x="7444" y="8576"/>
                    </a:cubicBezTo>
                    <a:cubicBezTo>
                      <a:pt x="7122" y="8901"/>
                      <a:pt x="6689" y="9073"/>
                      <a:pt x="6248" y="9073"/>
                    </a:cubicBezTo>
                    <a:cubicBezTo>
                      <a:pt x="6029" y="9073"/>
                      <a:pt x="5808" y="9031"/>
                      <a:pt x="5598" y="8944"/>
                    </a:cubicBezTo>
                    <a:cubicBezTo>
                      <a:pt x="4966" y="8682"/>
                      <a:pt x="4553" y="8064"/>
                      <a:pt x="4553" y="7378"/>
                    </a:cubicBezTo>
                    <a:cubicBezTo>
                      <a:pt x="4556" y="6441"/>
                      <a:pt x="5312" y="5686"/>
                      <a:pt x="6249" y="5686"/>
                    </a:cubicBezTo>
                    <a:close/>
                    <a:moveTo>
                      <a:pt x="13024" y="5683"/>
                    </a:moveTo>
                    <a:cubicBezTo>
                      <a:pt x="13242" y="5683"/>
                      <a:pt x="13462" y="5725"/>
                      <a:pt x="13671" y="5812"/>
                    </a:cubicBezTo>
                    <a:cubicBezTo>
                      <a:pt x="14304" y="6074"/>
                      <a:pt x="14716" y="6691"/>
                      <a:pt x="14716" y="7378"/>
                    </a:cubicBezTo>
                    <a:cubicBezTo>
                      <a:pt x="14716" y="8314"/>
                      <a:pt x="13957" y="9073"/>
                      <a:pt x="13024" y="9073"/>
                    </a:cubicBezTo>
                    <a:cubicBezTo>
                      <a:pt x="12337" y="9073"/>
                      <a:pt x="11720" y="8658"/>
                      <a:pt x="11458" y="8025"/>
                    </a:cubicBezTo>
                    <a:cubicBezTo>
                      <a:pt x="11196" y="7393"/>
                      <a:pt x="11341" y="6664"/>
                      <a:pt x="11825" y="6179"/>
                    </a:cubicBezTo>
                    <a:cubicBezTo>
                      <a:pt x="12150" y="5855"/>
                      <a:pt x="12583" y="5683"/>
                      <a:pt x="13024" y="5683"/>
                    </a:cubicBezTo>
                    <a:close/>
                    <a:moveTo>
                      <a:pt x="14153" y="10202"/>
                    </a:moveTo>
                    <a:cubicBezTo>
                      <a:pt x="14463" y="10202"/>
                      <a:pt x="14716" y="10452"/>
                      <a:pt x="14716" y="10766"/>
                    </a:cubicBezTo>
                    <a:cubicBezTo>
                      <a:pt x="14716" y="13566"/>
                      <a:pt x="12437" y="15849"/>
                      <a:pt x="9636" y="15849"/>
                    </a:cubicBezTo>
                    <a:cubicBezTo>
                      <a:pt x="6833" y="15849"/>
                      <a:pt x="4553" y="13566"/>
                      <a:pt x="4553" y="10766"/>
                    </a:cubicBezTo>
                    <a:cubicBezTo>
                      <a:pt x="4553" y="10452"/>
                      <a:pt x="4806" y="10202"/>
                      <a:pt x="5119" y="10202"/>
                    </a:cubicBezTo>
                    <a:close/>
                    <a:moveTo>
                      <a:pt x="9636" y="0"/>
                    </a:moveTo>
                    <a:cubicBezTo>
                      <a:pt x="4342" y="0"/>
                      <a:pt x="0" y="4343"/>
                      <a:pt x="0" y="9636"/>
                    </a:cubicBezTo>
                    <a:cubicBezTo>
                      <a:pt x="0" y="14930"/>
                      <a:pt x="4342" y="19272"/>
                      <a:pt x="9636" y="19272"/>
                    </a:cubicBezTo>
                    <a:cubicBezTo>
                      <a:pt x="14927" y="19272"/>
                      <a:pt x="19272" y="14930"/>
                      <a:pt x="19272" y="9636"/>
                    </a:cubicBezTo>
                    <a:cubicBezTo>
                      <a:pt x="19272" y="4343"/>
                      <a:pt x="14930" y="0"/>
                      <a:pt x="96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61" name="Google Shape;61;p15"/>
              <p:cNvSpPr/>
              <p:nvPr/>
            </p:nvSpPr>
            <p:spPr>
              <a:xfrm>
                <a:off x="5962800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4" y="1"/>
                      <a:pt x="1" y="251"/>
                      <a:pt x="1" y="564"/>
                    </a:cubicBezTo>
                    <a:cubicBezTo>
                      <a:pt x="1" y="877"/>
                      <a:pt x="254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grpSp>
          <p:nvGrpSpPr>
            <p:cNvPr id="62" name="Google Shape;62;p15"/>
            <p:cNvGrpSpPr/>
            <p:nvPr/>
          </p:nvGrpSpPr>
          <p:grpSpPr>
            <a:xfrm>
              <a:off x="2230003" y="2110514"/>
              <a:ext cx="241821" cy="240852"/>
              <a:chOff x="7963176" y="2289963"/>
              <a:chExt cx="358853" cy="357415"/>
            </a:xfrm>
          </p:grpSpPr>
          <p:sp>
            <p:nvSpPr>
              <p:cNvPr id="63" name="Google Shape;63;p15"/>
              <p:cNvSpPr/>
              <p:nvPr/>
            </p:nvSpPr>
            <p:spPr>
              <a:xfrm>
                <a:off x="8018618" y="2519713"/>
                <a:ext cx="99516" cy="127665"/>
              </a:xfrm>
              <a:custGeom>
                <a:avLst/>
                <a:gdLst/>
                <a:ahLst/>
                <a:cxnLst/>
                <a:rect l="l" t="t" r="r" b="b"/>
                <a:pathLst>
                  <a:path w="2906" h="3728" extrusionOk="0">
                    <a:moveTo>
                      <a:pt x="0" y="1"/>
                    </a:moveTo>
                    <a:lnTo>
                      <a:pt x="0" y="2334"/>
                    </a:lnTo>
                    <a:cubicBezTo>
                      <a:pt x="48" y="3263"/>
                      <a:pt x="757" y="3727"/>
                      <a:pt x="1462" y="3727"/>
                    </a:cubicBezTo>
                    <a:cubicBezTo>
                      <a:pt x="2168" y="3727"/>
                      <a:pt x="2870" y="3263"/>
                      <a:pt x="2906" y="2334"/>
                    </a:cubicBezTo>
                    <a:lnTo>
                      <a:pt x="2906" y="120"/>
                    </a:lnTo>
                    <a:lnTo>
                      <a:pt x="2644" y="48"/>
                    </a:lnTo>
                    <a:lnTo>
                      <a:pt x="524" y="48"/>
                    </a:lnTo>
                    <a:cubicBezTo>
                      <a:pt x="334" y="24"/>
                      <a:pt x="167" y="24"/>
                      <a:pt x="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15"/>
              <p:cNvSpPr/>
              <p:nvPr/>
            </p:nvSpPr>
            <p:spPr>
              <a:xfrm>
                <a:off x="8291003" y="2384342"/>
                <a:ext cx="31026" cy="86469"/>
              </a:xfrm>
              <a:custGeom>
                <a:avLst/>
                <a:gdLst/>
                <a:ahLst/>
                <a:cxnLst/>
                <a:rect l="l" t="t" r="r" b="b"/>
                <a:pathLst>
                  <a:path w="906" h="2525" extrusionOk="0">
                    <a:moveTo>
                      <a:pt x="0" y="0"/>
                    </a:moveTo>
                    <a:lnTo>
                      <a:pt x="0" y="2525"/>
                    </a:lnTo>
                    <a:cubicBezTo>
                      <a:pt x="548" y="2358"/>
                      <a:pt x="905" y="1834"/>
                      <a:pt x="905" y="1263"/>
                    </a:cubicBezTo>
                    <a:cubicBezTo>
                      <a:pt x="905" y="691"/>
                      <a:pt x="548" y="167"/>
                      <a:pt x="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15"/>
              <p:cNvSpPr/>
              <p:nvPr/>
            </p:nvSpPr>
            <p:spPr>
              <a:xfrm>
                <a:off x="8078136" y="2341125"/>
                <a:ext cx="17979" cy="159856"/>
              </a:xfrm>
              <a:custGeom>
                <a:avLst/>
                <a:gdLst/>
                <a:ahLst/>
                <a:cxnLst/>
                <a:rect l="l" t="t" r="r" b="b"/>
                <a:pathLst>
                  <a:path w="525" h="4668" extrusionOk="0">
                    <a:moveTo>
                      <a:pt x="1" y="0"/>
                    </a:moveTo>
                    <a:lnTo>
                      <a:pt x="1" y="4668"/>
                    </a:lnTo>
                    <a:lnTo>
                      <a:pt x="525" y="4668"/>
                    </a:lnTo>
                    <a:lnTo>
                      <a:pt x="52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15"/>
              <p:cNvSpPr/>
              <p:nvPr/>
            </p:nvSpPr>
            <p:spPr>
              <a:xfrm>
                <a:off x="7963176" y="2342735"/>
                <a:ext cx="56299" cy="156637"/>
              </a:xfrm>
              <a:custGeom>
                <a:avLst/>
                <a:gdLst/>
                <a:ahLst/>
                <a:cxnLst/>
                <a:rect l="l" t="t" r="r" b="b"/>
                <a:pathLst>
                  <a:path w="1644" h="4574" extrusionOk="0">
                    <a:moveTo>
                      <a:pt x="1643" y="1"/>
                    </a:moveTo>
                    <a:cubicBezTo>
                      <a:pt x="1096" y="72"/>
                      <a:pt x="357" y="239"/>
                      <a:pt x="238" y="239"/>
                    </a:cubicBezTo>
                    <a:cubicBezTo>
                      <a:pt x="95" y="263"/>
                      <a:pt x="0" y="406"/>
                      <a:pt x="0" y="549"/>
                    </a:cubicBezTo>
                    <a:lnTo>
                      <a:pt x="0" y="4025"/>
                    </a:lnTo>
                    <a:cubicBezTo>
                      <a:pt x="0" y="4168"/>
                      <a:pt x="95" y="4287"/>
                      <a:pt x="238" y="4311"/>
                    </a:cubicBezTo>
                    <a:cubicBezTo>
                      <a:pt x="357" y="4335"/>
                      <a:pt x="1096" y="4478"/>
                      <a:pt x="1643" y="4573"/>
                    </a:cubicBezTo>
                    <a:lnTo>
                      <a:pt x="1643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15"/>
              <p:cNvSpPr/>
              <p:nvPr/>
            </p:nvSpPr>
            <p:spPr>
              <a:xfrm>
                <a:off x="8040638" y="2341125"/>
                <a:ext cx="17157" cy="159856"/>
              </a:xfrm>
              <a:custGeom>
                <a:avLst/>
                <a:gdLst/>
                <a:ahLst/>
                <a:cxnLst/>
                <a:rect l="l" t="t" r="r" b="b"/>
                <a:pathLst>
                  <a:path w="501" h="4668" extrusionOk="0">
                    <a:moveTo>
                      <a:pt x="0" y="0"/>
                    </a:moveTo>
                    <a:lnTo>
                      <a:pt x="0" y="4668"/>
                    </a:lnTo>
                    <a:lnTo>
                      <a:pt x="501" y="4668"/>
                    </a:lnTo>
                    <a:lnTo>
                      <a:pt x="50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15"/>
              <p:cNvSpPr/>
              <p:nvPr/>
            </p:nvSpPr>
            <p:spPr>
              <a:xfrm>
                <a:off x="8116491" y="2289963"/>
                <a:ext cx="154171" cy="261358"/>
              </a:xfrm>
              <a:custGeom>
                <a:avLst/>
                <a:gdLst/>
                <a:ahLst/>
                <a:cxnLst/>
                <a:rect l="l" t="t" r="r" b="b"/>
                <a:pathLst>
                  <a:path w="4502" h="7632" extrusionOk="0">
                    <a:moveTo>
                      <a:pt x="4189" y="1"/>
                    </a:moveTo>
                    <a:cubicBezTo>
                      <a:pt x="4158" y="1"/>
                      <a:pt x="4127" y="6"/>
                      <a:pt x="4096" y="18"/>
                    </a:cubicBezTo>
                    <a:lnTo>
                      <a:pt x="4096" y="42"/>
                    </a:lnTo>
                    <a:lnTo>
                      <a:pt x="0" y="1447"/>
                    </a:lnTo>
                    <a:lnTo>
                      <a:pt x="0" y="6209"/>
                    </a:lnTo>
                    <a:lnTo>
                      <a:pt x="4096" y="7614"/>
                    </a:lnTo>
                    <a:cubicBezTo>
                      <a:pt x="4127" y="7626"/>
                      <a:pt x="4158" y="7631"/>
                      <a:pt x="4189" y="7631"/>
                    </a:cubicBezTo>
                    <a:cubicBezTo>
                      <a:pt x="4350" y="7631"/>
                      <a:pt x="4501" y="7485"/>
                      <a:pt x="4501" y="7305"/>
                    </a:cubicBezTo>
                    <a:lnTo>
                      <a:pt x="4501" y="327"/>
                    </a:lnTo>
                    <a:cubicBezTo>
                      <a:pt x="4501" y="147"/>
                      <a:pt x="4350" y="1"/>
                      <a:pt x="418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9" name="Google Shape;69;p15"/>
            <p:cNvGrpSpPr/>
            <p:nvPr/>
          </p:nvGrpSpPr>
          <p:grpSpPr>
            <a:xfrm>
              <a:off x="587304" y="2591200"/>
              <a:ext cx="250563" cy="241901"/>
              <a:chOff x="3999694" y="3458368"/>
              <a:chExt cx="383339" cy="370086"/>
            </a:xfrm>
          </p:grpSpPr>
          <p:sp>
            <p:nvSpPr>
              <p:cNvPr id="70" name="Google Shape;70;p15"/>
              <p:cNvSpPr/>
              <p:nvPr/>
            </p:nvSpPr>
            <p:spPr>
              <a:xfrm>
                <a:off x="4084519" y="3458368"/>
                <a:ext cx="198210" cy="104447"/>
              </a:xfrm>
              <a:custGeom>
                <a:avLst/>
                <a:gdLst/>
                <a:ahLst/>
                <a:cxnLst/>
                <a:rect l="l" t="t" r="r" b="b"/>
                <a:pathLst>
                  <a:path w="5788" h="3050" extrusionOk="0">
                    <a:moveTo>
                      <a:pt x="2862" y="1"/>
                    </a:moveTo>
                    <a:cubicBezTo>
                      <a:pt x="1867" y="1"/>
                      <a:pt x="872" y="281"/>
                      <a:pt x="0" y="834"/>
                    </a:cubicBezTo>
                    <a:lnTo>
                      <a:pt x="1572" y="3025"/>
                    </a:lnTo>
                    <a:cubicBezTo>
                      <a:pt x="1977" y="2811"/>
                      <a:pt x="2429" y="2692"/>
                      <a:pt x="2882" y="2692"/>
                    </a:cubicBezTo>
                    <a:cubicBezTo>
                      <a:pt x="3334" y="2692"/>
                      <a:pt x="3787" y="2811"/>
                      <a:pt x="4192" y="3049"/>
                    </a:cubicBezTo>
                    <a:lnTo>
                      <a:pt x="5787" y="882"/>
                    </a:lnTo>
                    <a:cubicBezTo>
                      <a:pt x="4897" y="292"/>
                      <a:pt x="3879" y="1"/>
                      <a:pt x="286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15"/>
              <p:cNvSpPr/>
              <p:nvPr/>
            </p:nvSpPr>
            <p:spPr>
              <a:xfrm>
                <a:off x="3999694" y="3501620"/>
                <a:ext cx="383339" cy="326834"/>
              </a:xfrm>
              <a:custGeom>
                <a:avLst/>
                <a:gdLst/>
                <a:ahLst/>
                <a:cxnLst/>
                <a:rect l="l" t="t" r="r" b="b"/>
                <a:pathLst>
                  <a:path w="11194" h="9544" extrusionOk="0">
                    <a:moveTo>
                      <a:pt x="8741" y="0"/>
                    </a:moveTo>
                    <a:lnTo>
                      <a:pt x="7169" y="2167"/>
                    </a:lnTo>
                    <a:cubicBezTo>
                      <a:pt x="8574" y="3477"/>
                      <a:pt x="8193" y="5811"/>
                      <a:pt x="6431" y="6597"/>
                    </a:cubicBezTo>
                    <a:cubicBezTo>
                      <a:pt x="6079" y="6749"/>
                      <a:pt x="5717" y="6819"/>
                      <a:pt x="5364" y="6819"/>
                    </a:cubicBezTo>
                    <a:cubicBezTo>
                      <a:pt x="3949" y="6819"/>
                      <a:pt x="2668" y="5687"/>
                      <a:pt x="2668" y="4144"/>
                    </a:cubicBezTo>
                    <a:cubicBezTo>
                      <a:pt x="2668" y="3977"/>
                      <a:pt x="2692" y="3810"/>
                      <a:pt x="2715" y="3644"/>
                    </a:cubicBezTo>
                    <a:lnTo>
                      <a:pt x="120" y="3072"/>
                    </a:lnTo>
                    <a:cubicBezTo>
                      <a:pt x="48" y="3429"/>
                      <a:pt x="1" y="3787"/>
                      <a:pt x="24" y="4144"/>
                    </a:cubicBezTo>
                    <a:cubicBezTo>
                      <a:pt x="1" y="5573"/>
                      <a:pt x="572" y="6954"/>
                      <a:pt x="1572" y="7954"/>
                    </a:cubicBezTo>
                    <a:cubicBezTo>
                      <a:pt x="2608" y="9014"/>
                      <a:pt x="3978" y="9544"/>
                      <a:pt x="5347" y="9544"/>
                    </a:cubicBezTo>
                    <a:cubicBezTo>
                      <a:pt x="6716" y="9544"/>
                      <a:pt x="8086" y="9014"/>
                      <a:pt x="9122" y="7954"/>
                    </a:cubicBezTo>
                    <a:cubicBezTo>
                      <a:pt x="11193" y="5835"/>
                      <a:pt x="11193" y="2453"/>
                      <a:pt x="9122" y="333"/>
                    </a:cubicBezTo>
                    <a:cubicBezTo>
                      <a:pt x="9003" y="214"/>
                      <a:pt x="8883" y="95"/>
                      <a:pt x="874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15"/>
              <p:cNvSpPr/>
              <p:nvPr/>
            </p:nvSpPr>
            <p:spPr>
              <a:xfrm>
                <a:off x="4009488" y="3499976"/>
                <a:ext cx="112563" cy="106057"/>
              </a:xfrm>
              <a:custGeom>
                <a:avLst/>
                <a:gdLst/>
                <a:ahLst/>
                <a:cxnLst/>
                <a:rect l="l" t="t" r="r" b="b"/>
                <a:pathLst>
                  <a:path w="3287" h="3097" extrusionOk="0">
                    <a:moveTo>
                      <a:pt x="1715" y="0"/>
                    </a:moveTo>
                    <a:cubicBezTo>
                      <a:pt x="905" y="667"/>
                      <a:pt x="310" y="1548"/>
                      <a:pt x="0" y="2525"/>
                    </a:cubicBezTo>
                    <a:lnTo>
                      <a:pt x="2620" y="3096"/>
                    </a:lnTo>
                    <a:cubicBezTo>
                      <a:pt x="2787" y="2763"/>
                      <a:pt x="3001" y="2453"/>
                      <a:pt x="3287" y="2191"/>
                    </a:cubicBezTo>
                    <a:lnTo>
                      <a:pt x="171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3" name="Google Shape;73;p15"/>
            <p:cNvSpPr/>
            <p:nvPr/>
          </p:nvSpPr>
          <p:spPr>
            <a:xfrm>
              <a:off x="1102624" y="1600947"/>
              <a:ext cx="840040" cy="1726878"/>
            </a:xfrm>
            <a:custGeom>
              <a:avLst/>
              <a:gdLst/>
              <a:ahLst/>
              <a:cxnLst/>
              <a:rect l="l" t="t" r="r" b="b"/>
              <a:pathLst>
                <a:path w="66668" h="137050" extrusionOk="0">
                  <a:moveTo>
                    <a:pt x="5578" y="0"/>
                  </a:moveTo>
                  <a:lnTo>
                    <a:pt x="5272" y="26"/>
                  </a:lnTo>
                  <a:lnTo>
                    <a:pt x="4979" y="64"/>
                  </a:lnTo>
                  <a:lnTo>
                    <a:pt x="4685" y="115"/>
                  </a:lnTo>
                  <a:lnTo>
                    <a:pt x="4404" y="179"/>
                  </a:lnTo>
                  <a:lnTo>
                    <a:pt x="4123" y="256"/>
                  </a:lnTo>
                  <a:lnTo>
                    <a:pt x="3855" y="358"/>
                  </a:lnTo>
                  <a:lnTo>
                    <a:pt x="3587" y="460"/>
                  </a:lnTo>
                  <a:lnTo>
                    <a:pt x="3332" y="575"/>
                  </a:lnTo>
                  <a:lnTo>
                    <a:pt x="3077" y="702"/>
                  </a:lnTo>
                  <a:lnTo>
                    <a:pt x="2821" y="843"/>
                  </a:lnTo>
                  <a:lnTo>
                    <a:pt x="2592" y="996"/>
                  </a:lnTo>
                  <a:lnTo>
                    <a:pt x="2362" y="1162"/>
                  </a:lnTo>
                  <a:lnTo>
                    <a:pt x="2132" y="1340"/>
                  </a:lnTo>
                  <a:lnTo>
                    <a:pt x="1928" y="1519"/>
                  </a:lnTo>
                  <a:lnTo>
                    <a:pt x="1711" y="1723"/>
                  </a:lnTo>
                  <a:lnTo>
                    <a:pt x="1519" y="1928"/>
                  </a:lnTo>
                  <a:lnTo>
                    <a:pt x="1341" y="2132"/>
                  </a:lnTo>
                  <a:lnTo>
                    <a:pt x="1162" y="2362"/>
                  </a:lnTo>
                  <a:lnTo>
                    <a:pt x="996" y="2591"/>
                  </a:lnTo>
                  <a:lnTo>
                    <a:pt x="843" y="2834"/>
                  </a:lnTo>
                  <a:lnTo>
                    <a:pt x="703" y="3076"/>
                  </a:lnTo>
                  <a:lnTo>
                    <a:pt x="575" y="3332"/>
                  </a:lnTo>
                  <a:lnTo>
                    <a:pt x="460" y="3587"/>
                  </a:lnTo>
                  <a:lnTo>
                    <a:pt x="345" y="3855"/>
                  </a:lnTo>
                  <a:lnTo>
                    <a:pt x="256" y="4123"/>
                  </a:lnTo>
                  <a:lnTo>
                    <a:pt x="179" y="4404"/>
                  </a:lnTo>
                  <a:lnTo>
                    <a:pt x="115" y="4697"/>
                  </a:lnTo>
                  <a:lnTo>
                    <a:pt x="64" y="4978"/>
                  </a:lnTo>
                  <a:lnTo>
                    <a:pt x="26" y="5272"/>
                  </a:lnTo>
                  <a:lnTo>
                    <a:pt x="1" y="5578"/>
                  </a:lnTo>
                  <a:lnTo>
                    <a:pt x="1" y="5872"/>
                  </a:lnTo>
                  <a:lnTo>
                    <a:pt x="1" y="131178"/>
                  </a:lnTo>
                  <a:lnTo>
                    <a:pt x="1" y="131472"/>
                  </a:lnTo>
                  <a:lnTo>
                    <a:pt x="26" y="131778"/>
                  </a:lnTo>
                  <a:lnTo>
                    <a:pt x="64" y="132071"/>
                  </a:lnTo>
                  <a:lnTo>
                    <a:pt x="115" y="132352"/>
                  </a:lnTo>
                  <a:lnTo>
                    <a:pt x="179" y="132646"/>
                  </a:lnTo>
                  <a:lnTo>
                    <a:pt x="256" y="132927"/>
                  </a:lnTo>
                  <a:lnTo>
                    <a:pt x="345" y="133195"/>
                  </a:lnTo>
                  <a:lnTo>
                    <a:pt x="460" y="133463"/>
                  </a:lnTo>
                  <a:lnTo>
                    <a:pt x="575" y="133718"/>
                  </a:lnTo>
                  <a:lnTo>
                    <a:pt x="703" y="133973"/>
                  </a:lnTo>
                  <a:lnTo>
                    <a:pt x="843" y="134216"/>
                  </a:lnTo>
                  <a:lnTo>
                    <a:pt x="996" y="134458"/>
                  </a:lnTo>
                  <a:lnTo>
                    <a:pt x="1162" y="134688"/>
                  </a:lnTo>
                  <a:lnTo>
                    <a:pt x="1341" y="134918"/>
                  </a:lnTo>
                  <a:lnTo>
                    <a:pt x="1519" y="135122"/>
                  </a:lnTo>
                  <a:lnTo>
                    <a:pt x="1711" y="135326"/>
                  </a:lnTo>
                  <a:lnTo>
                    <a:pt x="1928" y="135531"/>
                  </a:lnTo>
                  <a:lnTo>
                    <a:pt x="2132" y="135709"/>
                  </a:lnTo>
                  <a:lnTo>
                    <a:pt x="2362" y="135888"/>
                  </a:lnTo>
                  <a:lnTo>
                    <a:pt x="2592" y="136054"/>
                  </a:lnTo>
                  <a:lnTo>
                    <a:pt x="2821" y="136207"/>
                  </a:lnTo>
                  <a:lnTo>
                    <a:pt x="3077" y="136348"/>
                  </a:lnTo>
                  <a:lnTo>
                    <a:pt x="3332" y="136475"/>
                  </a:lnTo>
                  <a:lnTo>
                    <a:pt x="3587" y="136590"/>
                  </a:lnTo>
                  <a:lnTo>
                    <a:pt x="3855" y="136692"/>
                  </a:lnTo>
                  <a:lnTo>
                    <a:pt x="4123" y="136794"/>
                  </a:lnTo>
                  <a:lnTo>
                    <a:pt x="4404" y="136871"/>
                  </a:lnTo>
                  <a:lnTo>
                    <a:pt x="4685" y="136935"/>
                  </a:lnTo>
                  <a:lnTo>
                    <a:pt x="4979" y="136986"/>
                  </a:lnTo>
                  <a:lnTo>
                    <a:pt x="5272" y="137024"/>
                  </a:lnTo>
                  <a:lnTo>
                    <a:pt x="5578" y="137050"/>
                  </a:lnTo>
                  <a:lnTo>
                    <a:pt x="61090" y="137050"/>
                  </a:lnTo>
                  <a:lnTo>
                    <a:pt x="61396" y="137024"/>
                  </a:lnTo>
                  <a:lnTo>
                    <a:pt x="61690" y="136986"/>
                  </a:lnTo>
                  <a:lnTo>
                    <a:pt x="61971" y="136935"/>
                  </a:lnTo>
                  <a:lnTo>
                    <a:pt x="62264" y="136871"/>
                  </a:lnTo>
                  <a:lnTo>
                    <a:pt x="62545" y="136794"/>
                  </a:lnTo>
                  <a:lnTo>
                    <a:pt x="62813" y="136692"/>
                  </a:lnTo>
                  <a:lnTo>
                    <a:pt x="63081" y="136590"/>
                  </a:lnTo>
                  <a:lnTo>
                    <a:pt x="63336" y="136475"/>
                  </a:lnTo>
                  <a:lnTo>
                    <a:pt x="63592" y="136348"/>
                  </a:lnTo>
                  <a:lnTo>
                    <a:pt x="63834" y="136207"/>
                  </a:lnTo>
                  <a:lnTo>
                    <a:pt x="64077" y="136054"/>
                  </a:lnTo>
                  <a:lnTo>
                    <a:pt x="64306" y="135888"/>
                  </a:lnTo>
                  <a:lnTo>
                    <a:pt x="64536" y="135709"/>
                  </a:lnTo>
                  <a:lnTo>
                    <a:pt x="64740" y="135531"/>
                  </a:lnTo>
                  <a:lnTo>
                    <a:pt x="64945" y="135326"/>
                  </a:lnTo>
                  <a:lnTo>
                    <a:pt x="65149" y="135122"/>
                  </a:lnTo>
                  <a:lnTo>
                    <a:pt x="65327" y="134918"/>
                  </a:lnTo>
                  <a:lnTo>
                    <a:pt x="65506" y="134688"/>
                  </a:lnTo>
                  <a:lnTo>
                    <a:pt x="65672" y="134458"/>
                  </a:lnTo>
                  <a:lnTo>
                    <a:pt x="65825" y="134216"/>
                  </a:lnTo>
                  <a:lnTo>
                    <a:pt x="65966" y="133973"/>
                  </a:lnTo>
                  <a:lnTo>
                    <a:pt x="66093" y="133718"/>
                  </a:lnTo>
                  <a:lnTo>
                    <a:pt x="66208" y="133463"/>
                  </a:lnTo>
                  <a:lnTo>
                    <a:pt x="66310" y="133195"/>
                  </a:lnTo>
                  <a:lnTo>
                    <a:pt x="66412" y="132927"/>
                  </a:lnTo>
                  <a:lnTo>
                    <a:pt x="66489" y="132646"/>
                  </a:lnTo>
                  <a:lnTo>
                    <a:pt x="66553" y="132352"/>
                  </a:lnTo>
                  <a:lnTo>
                    <a:pt x="66604" y="132071"/>
                  </a:lnTo>
                  <a:lnTo>
                    <a:pt x="66642" y="131778"/>
                  </a:lnTo>
                  <a:lnTo>
                    <a:pt x="66668" y="131472"/>
                  </a:lnTo>
                  <a:lnTo>
                    <a:pt x="66668" y="131178"/>
                  </a:lnTo>
                  <a:lnTo>
                    <a:pt x="66668" y="5872"/>
                  </a:lnTo>
                  <a:lnTo>
                    <a:pt x="66668" y="5578"/>
                  </a:lnTo>
                  <a:lnTo>
                    <a:pt x="66642" y="5272"/>
                  </a:lnTo>
                  <a:lnTo>
                    <a:pt x="66604" y="4978"/>
                  </a:lnTo>
                  <a:lnTo>
                    <a:pt x="66553" y="4697"/>
                  </a:lnTo>
                  <a:lnTo>
                    <a:pt x="66489" y="4404"/>
                  </a:lnTo>
                  <a:lnTo>
                    <a:pt x="66412" y="4123"/>
                  </a:lnTo>
                  <a:lnTo>
                    <a:pt x="66310" y="3855"/>
                  </a:lnTo>
                  <a:lnTo>
                    <a:pt x="66208" y="3587"/>
                  </a:lnTo>
                  <a:lnTo>
                    <a:pt x="66093" y="3332"/>
                  </a:lnTo>
                  <a:lnTo>
                    <a:pt x="65966" y="3076"/>
                  </a:lnTo>
                  <a:lnTo>
                    <a:pt x="65825" y="2834"/>
                  </a:lnTo>
                  <a:lnTo>
                    <a:pt x="65672" y="2591"/>
                  </a:lnTo>
                  <a:lnTo>
                    <a:pt x="65506" y="2362"/>
                  </a:lnTo>
                  <a:lnTo>
                    <a:pt x="65327" y="2132"/>
                  </a:lnTo>
                  <a:lnTo>
                    <a:pt x="65149" y="1928"/>
                  </a:lnTo>
                  <a:lnTo>
                    <a:pt x="64945" y="1723"/>
                  </a:lnTo>
                  <a:lnTo>
                    <a:pt x="64740" y="1519"/>
                  </a:lnTo>
                  <a:lnTo>
                    <a:pt x="64536" y="1340"/>
                  </a:lnTo>
                  <a:lnTo>
                    <a:pt x="64306" y="1162"/>
                  </a:lnTo>
                  <a:lnTo>
                    <a:pt x="64077" y="996"/>
                  </a:lnTo>
                  <a:lnTo>
                    <a:pt x="63834" y="843"/>
                  </a:lnTo>
                  <a:lnTo>
                    <a:pt x="63592" y="702"/>
                  </a:lnTo>
                  <a:lnTo>
                    <a:pt x="63336" y="575"/>
                  </a:lnTo>
                  <a:lnTo>
                    <a:pt x="63081" y="460"/>
                  </a:lnTo>
                  <a:lnTo>
                    <a:pt x="62813" y="358"/>
                  </a:lnTo>
                  <a:lnTo>
                    <a:pt x="62545" y="256"/>
                  </a:lnTo>
                  <a:lnTo>
                    <a:pt x="62264" y="179"/>
                  </a:lnTo>
                  <a:lnTo>
                    <a:pt x="61971" y="115"/>
                  </a:lnTo>
                  <a:lnTo>
                    <a:pt x="61690" y="64"/>
                  </a:lnTo>
                  <a:lnTo>
                    <a:pt x="61396" y="26"/>
                  </a:lnTo>
                  <a:lnTo>
                    <a:pt x="61090" y="0"/>
                  </a:lnTo>
                  <a:close/>
                </a:path>
              </a:pathLst>
            </a:custGeom>
            <a:solidFill>
              <a:srgbClr val="FFFFFF">
                <a:alpha val="10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1085904" y="1892053"/>
              <a:ext cx="873494" cy="1370641"/>
            </a:xfrm>
            <a:custGeom>
              <a:avLst/>
              <a:gdLst/>
              <a:ahLst/>
              <a:cxnLst/>
              <a:rect l="l" t="t" r="r" b="b"/>
              <a:pathLst>
                <a:path w="69323" h="108778" extrusionOk="0">
                  <a:moveTo>
                    <a:pt x="69322" y="0"/>
                  </a:moveTo>
                  <a:lnTo>
                    <a:pt x="0" y="84206"/>
                  </a:lnTo>
                  <a:lnTo>
                    <a:pt x="0" y="108675"/>
                  </a:lnTo>
                  <a:lnTo>
                    <a:pt x="13" y="108777"/>
                  </a:lnTo>
                  <a:lnTo>
                    <a:pt x="69322" y="24572"/>
                  </a:lnTo>
                  <a:lnTo>
                    <a:pt x="69322" y="0"/>
                  </a:lnTo>
                  <a:close/>
                </a:path>
              </a:pathLst>
            </a:custGeom>
            <a:solidFill>
              <a:srgbClr val="FFFFFF">
                <a:alpha val="125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5"/>
            <p:cNvSpPr/>
            <p:nvPr/>
          </p:nvSpPr>
          <p:spPr>
            <a:xfrm>
              <a:off x="1085904" y="1616219"/>
              <a:ext cx="873494" cy="1217849"/>
            </a:xfrm>
            <a:custGeom>
              <a:avLst/>
              <a:gdLst/>
              <a:ahLst/>
              <a:cxnLst/>
              <a:rect l="l" t="t" r="r" b="b"/>
              <a:pathLst>
                <a:path w="69323" h="96652" extrusionOk="0">
                  <a:moveTo>
                    <a:pt x="67880" y="1"/>
                  </a:moveTo>
                  <a:lnTo>
                    <a:pt x="0" y="82470"/>
                  </a:lnTo>
                  <a:lnTo>
                    <a:pt x="0" y="96651"/>
                  </a:lnTo>
                  <a:lnTo>
                    <a:pt x="69322" y="12446"/>
                  </a:lnTo>
                  <a:lnTo>
                    <a:pt x="69322" y="4060"/>
                  </a:lnTo>
                  <a:lnTo>
                    <a:pt x="69309" y="3779"/>
                  </a:lnTo>
                  <a:lnTo>
                    <a:pt x="69297" y="3485"/>
                  </a:lnTo>
                  <a:lnTo>
                    <a:pt x="69258" y="3217"/>
                  </a:lnTo>
                  <a:lnTo>
                    <a:pt x="69220" y="2937"/>
                  </a:lnTo>
                  <a:lnTo>
                    <a:pt x="69169" y="2669"/>
                  </a:lnTo>
                  <a:lnTo>
                    <a:pt x="69092" y="2401"/>
                  </a:lnTo>
                  <a:lnTo>
                    <a:pt x="69016" y="2132"/>
                  </a:lnTo>
                  <a:lnTo>
                    <a:pt x="68926" y="1877"/>
                  </a:lnTo>
                  <a:lnTo>
                    <a:pt x="68837" y="1622"/>
                  </a:lnTo>
                  <a:lnTo>
                    <a:pt x="68722" y="1379"/>
                  </a:lnTo>
                  <a:lnTo>
                    <a:pt x="68607" y="1137"/>
                  </a:lnTo>
                  <a:lnTo>
                    <a:pt x="68480" y="894"/>
                  </a:lnTo>
                  <a:lnTo>
                    <a:pt x="68352" y="665"/>
                  </a:lnTo>
                  <a:lnTo>
                    <a:pt x="68199" y="435"/>
                  </a:lnTo>
                  <a:lnTo>
                    <a:pt x="68046" y="218"/>
                  </a:lnTo>
                  <a:lnTo>
                    <a:pt x="67880" y="1"/>
                  </a:lnTo>
                  <a:close/>
                </a:path>
              </a:pathLst>
            </a:custGeom>
            <a:solidFill>
              <a:srgbClr val="FFFFFF">
                <a:alpha val="1254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6" name="Google Shape;76;p15"/>
            <p:cNvGrpSpPr/>
            <p:nvPr/>
          </p:nvGrpSpPr>
          <p:grpSpPr>
            <a:xfrm>
              <a:off x="1403109" y="2316220"/>
              <a:ext cx="241829" cy="241842"/>
              <a:chOff x="864491" y="1723250"/>
              <a:chExt cx="397866" cy="397887"/>
            </a:xfrm>
          </p:grpSpPr>
          <p:sp>
            <p:nvSpPr>
              <p:cNvPr id="77" name="Google Shape;77;p15"/>
              <p:cNvSpPr/>
              <p:nvPr/>
            </p:nvSpPr>
            <p:spPr>
              <a:xfrm>
                <a:off x="935197" y="1793977"/>
                <a:ext cx="256451" cy="256430"/>
              </a:xfrm>
              <a:custGeom>
                <a:avLst/>
                <a:gdLst/>
                <a:ahLst/>
                <a:cxnLst/>
                <a:rect l="l" t="t" r="r" b="b"/>
                <a:pathLst>
                  <a:path w="12288" h="12287" extrusionOk="0">
                    <a:moveTo>
                      <a:pt x="10053" y="1117"/>
                    </a:moveTo>
                    <a:cubicBezTo>
                      <a:pt x="10669" y="1117"/>
                      <a:pt x="11171" y="1617"/>
                      <a:pt x="11171" y="2233"/>
                    </a:cubicBezTo>
                    <a:cubicBezTo>
                      <a:pt x="11170" y="2850"/>
                      <a:pt x="10669" y="3351"/>
                      <a:pt x="10053" y="3351"/>
                    </a:cubicBezTo>
                    <a:cubicBezTo>
                      <a:pt x="9438" y="3351"/>
                      <a:pt x="8937" y="2850"/>
                      <a:pt x="8937" y="2233"/>
                    </a:cubicBezTo>
                    <a:cubicBezTo>
                      <a:pt x="8937" y="1617"/>
                      <a:pt x="9438" y="1117"/>
                      <a:pt x="10053" y="1117"/>
                    </a:cubicBezTo>
                    <a:close/>
                    <a:moveTo>
                      <a:pt x="6144" y="2233"/>
                    </a:moveTo>
                    <a:cubicBezTo>
                      <a:pt x="8300" y="2233"/>
                      <a:pt x="10053" y="3988"/>
                      <a:pt x="10053" y="6144"/>
                    </a:cubicBezTo>
                    <a:cubicBezTo>
                      <a:pt x="10053" y="8299"/>
                      <a:pt x="8300" y="10054"/>
                      <a:pt x="6144" y="10054"/>
                    </a:cubicBezTo>
                    <a:cubicBezTo>
                      <a:pt x="3989" y="10054"/>
                      <a:pt x="2234" y="8299"/>
                      <a:pt x="2234" y="6144"/>
                    </a:cubicBezTo>
                    <a:cubicBezTo>
                      <a:pt x="2234" y="3988"/>
                      <a:pt x="3987" y="2233"/>
                      <a:pt x="6144" y="2233"/>
                    </a:cubicBezTo>
                    <a:close/>
                    <a:moveTo>
                      <a:pt x="1675" y="1"/>
                    </a:moveTo>
                    <a:cubicBezTo>
                      <a:pt x="752" y="1"/>
                      <a:pt x="0" y="751"/>
                      <a:pt x="0" y="1676"/>
                    </a:cubicBezTo>
                    <a:lnTo>
                      <a:pt x="0" y="10611"/>
                    </a:lnTo>
                    <a:cubicBezTo>
                      <a:pt x="0" y="11536"/>
                      <a:pt x="752" y="12286"/>
                      <a:pt x="1675" y="12286"/>
                    </a:cubicBezTo>
                    <a:lnTo>
                      <a:pt x="10612" y="12286"/>
                    </a:lnTo>
                    <a:cubicBezTo>
                      <a:pt x="11536" y="12286"/>
                      <a:pt x="12288" y="11536"/>
                      <a:pt x="12288" y="10611"/>
                    </a:cubicBezTo>
                    <a:lnTo>
                      <a:pt x="12288" y="1676"/>
                    </a:lnTo>
                    <a:cubicBezTo>
                      <a:pt x="12288" y="752"/>
                      <a:pt x="11536" y="1"/>
                      <a:pt x="1061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15"/>
              <p:cNvSpPr/>
              <p:nvPr/>
            </p:nvSpPr>
            <p:spPr>
              <a:xfrm>
                <a:off x="1005109" y="1863910"/>
                <a:ext cx="116622" cy="116559"/>
              </a:xfrm>
              <a:custGeom>
                <a:avLst/>
                <a:gdLst/>
                <a:ahLst/>
                <a:cxnLst/>
                <a:rect l="l" t="t" r="r" b="b"/>
                <a:pathLst>
                  <a:path w="5588" h="5585" extrusionOk="0">
                    <a:moveTo>
                      <a:pt x="2794" y="0"/>
                    </a:moveTo>
                    <a:cubicBezTo>
                      <a:pt x="1255" y="0"/>
                      <a:pt x="1" y="1252"/>
                      <a:pt x="1" y="2793"/>
                    </a:cubicBezTo>
                    <a:cubicBezTo>
                      <a:pt x="1" y="4332"/>
                      <a:pt x="1255" y="5585"/>
                      <a:pt x="2794" y="5585"/>
                    </a:cubicBezTo>
                    <a:cubicBezTo>
                      <a:pt x="4333" y="5585"/>
                      <a:pt x="5587" y="4332"/>
                      <a:pt x="5587" y="2793"/>
                    </a:cubicBezTo>
                    <a:cubicBezTo>
                      <a:pt x="5587" y="1252"/>
                      <a:pt x="4333" y="0"/>
                      <a:pt x="279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15"/>
              <p:cNvSpPr/>
              <p:nvPr/>
            </p:nvSpPr>
            <p:spPr>
              <a:xfrm>
                <a:off x="864491" y="1723250"/>
                <a:ext cx="397866" cy="397887"/>
              </a:xfrm>
              <a:custGeom>
                <a:avLst/>
                <a:gdLst/>
                <a:ahLst/>
                <a:cxnLst/>
                <a:rect l="l" t="t" r="r" b="b"/>
                <a:pathLst>
                  <a:path w="19064" h="19065" extrusionOk="0">
                    <a:moveTo>
                      <a:pt x="14000" y="2271"/>
                    </a:moveTo>
                    <a:cubicBezTo>
                      <a:pt x="15539" y="2271"/>
                      <a:pt x="16794" y="3524"/>
                      <a:pt x="16794" y="5065"/>
                    </a:cubicBezTo>
                    <a:lnTo>
                      <a:pt x="16794" y="14000"/>
                    </a:lnTo>
                    <a:cubicBezTo>
                      <a:pt x="16794" y="15541"/>
                      <a:pt x="15539" y="16793"/>
                      <a:pt x="14000" y="16793"/>
                    </a:cubicBezTo>
                    <a:lnTo>
                      <a:pt x="5063" y="16793"/>
                    </a:lnTo>
                    <a:cubicBezTo>
                      <a:pt x="3524" y="16793"/>
                      <a:pt x="2272" y="15541"/>
                      <a:pt x="2272" y="14000"/>
                    </a:cubicBezTo>
                    <a:lnTo>
                      <a:pt x="2272" y="5065"/>
                    </a:lnTo>
                    <a:cubicBezTo>
                      <a:pt x="2272" y="3524"/>
                      <a:pt x="3524" y="2271"/>
                      <a:pt x="5063" y="2271"/>
                    </a:cubicBezTo>
                    <a:close/>
                    <a:moveTo>
                      <a:pt x="2829" y="0"/>
                    </a:moveTo>
                    <a:cubicBezTo>
                      <a:pt x="1290" y="0"/>
                      <a:pt x="0" y="1290"/>
                      <a:pt x="0" y="2831"/>
                    </a:cubicBezTo>
                    <a:lnTo>
                      <a:pt x="0" y="16234"/>
                    </a:lnTo>
                    <a:cubicBezTo>
                      <a:pt x="0" y="17775"/>
                      <a:pt x="1290" y="19065"/>
                      <a:pt x="2829" y="19065"/>
                    </a:cubicBezTo>
                    <a:lnTo>
                      <a:pt x="16235" y="19065"/>
                    </a:lnTo>
                    <a:cubicBezTo>
                      <a:pt x="17774" y="19065"/>
                      <a:pt x="19063" y="17775"/>
                      <a:pt x="19063" y="16234"/>
                    </a:cubicBezTo>
                    <a:lnTo>
                      <a:pt x="19063" y="2831"/>
                    </a:lnTo>
                    <a:cubicBezTo>
                      <a:pt x="19063" y="1290"/>
                      <a:pt x="17774" y="0"/>
                      <a:pt x="1623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0" name="Google Shape;80;p15"/>
            <p:cNvSpPr/>
            <p:nvPr/>
          </p:nvSpPr>
          <p:spPr>
            <a:xfrm>
              <a:off x="1276169" y="1541763"/>
              <a:ext cx="492963" cy="108728"/>
            </a:xfrm>
            <a:custGeom>
              <a:avLst/>
              <a:gdLst/>
              <a:ahLst/>
              <a:cxnLst/>
              <a:rect l="l" t="t" r="r" b="b"/>
              <a:pathLst>
                <a:path w="39123" h="8629" extrusionOk="0">
                  <a:moveTo>
                    <a:pt x="0" y="0"/>
                  </a:moveTo>
                  <a:lnTo>
                    <a:pt x="13" y="434"/>
                  </a:lnTo>
                  <a:lnTo>
                    <a:pt x="38" y="881"/>
                  </a:lnTo>
                  <a:lnTo>
                    <a:pt x="89" y="1315"/>
                  </a:lnTo>
                  <a:lnTo>
                    <a:pt x="166" y="1736"/>
                  </a:lnTo>
                  <a:lnTo>
                    <a:pt x="268" y="2157"/>
                  </a:lnTo>
                  <a:lnTo>
                    <a:pt x="383" y="2566"/>
                  </a:lnTo>
                  <a:lnTo>
                    <a:pt x="523" y="2961"/>
                  </a:lnTo>
                  <a:lnTo>
                    <a:pt x="677" y="3357"/>
                  </a:lnTo>
                  <a:lnTo>
                    <a:pt x="843" y="3740"/>
                  </a:lnTo>
                  <a:lnTo>
                    <a:pt x="1034" y="4110"/>
                  </a:lnTo>
                  <a:lnTo>
                    <a:pt x="1251" y="4467"/>
                  </a:lnTo>
                  <a:lnTo>
                    <a:pt x="1468" y="4825"/>
                  </a:lnTo>
                  <a:lnTo>
                    <a:pt x="1710" y="5157"/>
                  </a:lnTo>
                  <a:lnTo>
                    <a:pt x="1966" y="5489"/>
                  </a:lnTo>
                  <a:lnTo>
                    <a:pt x="2234" y="5808"/>
                  </a:lnTo>
                  <a:lnTo>
                    <a:pt x="2527" y="6101"/>
                  </a:lnTo>
                  <a:lnTo>
                    <a:pt x="2821" y="6382"/>
                  </a:lnTo>
                  <a:lnTo>
                    <a:pt x="3140" y="6663"/>
                  </a:lnTo>
                  <a:lnTo>
                    <a:pt x="3459" y="6918"/>
                  </a:lnTo>
                  <a:lnTo>
                    <a:pt x="3804" y="7161"/>
                  </a:lnTo>
                  <a:lnTo>
                    <a:pt x="4148" y="7378"/>
                  </a:lnTo>
                  <a:lnTo>
                    <a:pt x="4519" y="7595"/>
                  </a:lnTo>
                  <a:lnTo>
                    <a:pt x="4889" y="7786"/>
                  </a:lnTo>
                  <a:lnTo>
                    <a:pt x="5272" y="7952"/>
                  </a:lnTo>
                  <a:lnTo>
                    <a:pt x="5667" y="8105"/>
                  </a:lnTo>
                  <a:lnTo>
                    <a:pt x="6063" y="8246"/>
                  </a:lnTo>
                  <a:lnTo>
                    <a:pt x="6471" y="8361"/>
                  </a:lnTo>
                  <a:lnTo>
                    <a:pt x="6893" y="8463"/>
                  </a:lnTo>
                  <a:lnTo>
                    <a:pt x="7314" y="8526"/>
                  </a:lnTo>
                  <a:lnTo>
                    <a:pt x="7748" y="8590"/>
                  </a:lnTo>
                  <a:lnTo>
                    <a:pt x="8195" y="8616"/>
                  </a:lnTo>
                  <a:lnTo>
                    <a:pt x="8629" y="8629"/>
                  </a:lnTo>
                  <a:lnTo>
                    <a:pt x="30494" y="8629"/>
                  </a:lnTo>
                  <a:lnTo>
                    <a:pt x="30928" y="8616"/>
                  </a:lnTo>
                  <a:lnTo>
                    <a:pt x="31374" y="8590"/>
                  </a:lnTo>
                  <a:lnTo>
                    <a:pt x="31808" y="8526"/>
                  </a:lnTo>
                  <a:lnTo>
                    <a:pt x="32230" y="8463"/>
                  </a:lnTo>
                  <a:lnTo>
                    <a:pt x="32651" y="8361"/>
                  </a:lnTo>
                  <a:lnTo>
                    <a:pt x="33059" y="8246"/>
                  </a:lnTo>
                  <a:lnTo>
                    <a:pt x="33455" y="8105"/>
                  </a:lnTo>
                  <a:lnTo>
                    <a:pt x="33851" y="7952"/>
                  </a:lnTo>
                  <a:lnTo>
                    <a:pt x="34234" y="7786"/>
                  </a:lnTo>
                  <a:lnTo>
                    <a:pt x="34604" y="7595"/>
                  </a:lnTo>
                  <a:lnTo>
                    <a:pt x="34961" y="7378"/>
                  </a:lnTo>
                  <a:lnTo>
                    <a:pt x="35318" y="7161"/>
                  </a:lnTo>
                  <a:lnTo>
                    <a:pt x="35650" y="6918"/>
                  </a:lnTo>
                  <a:lnTo>
                    <a:pt x="35982" y="6663"/>
                  </a:lnTo>
                  <a:lnTo>
                    <a:pt x="36301" y="6382"/>
                  </a:lnTo>
                  <a:lnTo>
                    <a:pt x="36595" y="6101"/>
                  </a:lnTo>
                  <a:lnTo>
                    <a:pt x="36876" y="5808"/>
                  </a:lnTo>
                  <a:lnTo>
                    <a:pt x="37157" y="5489"/>
                  </a:lnTo>
                  <a:lnTo>
                    <a:pt x="37412" y="5157"/>
                  </a:lnTo>
                  <a:lnTo>
                    <a:pt x="37654" y="4825"/>
                  </a:lnTo>
                  <a:lnTo>
                    <a:pt x="37871" y="4467"/>
                  </a:lnTo>
                  <a:lnTo>
                    <a:pt x="38088" y="4110"/>
                  </a:lnTo>
                  <a:lnTo>
                    <a:pt x="38267" y="3740"/>
                  </a:lnTo>
                  <a:lnTo>
                    <a:pt x="38446" y="3357"/>
                  </a:lnTo>
                  <a:lnTo>
                    <a:pt x="38599" y="2961"/>
                  </a:lnTo>
                  <a:lnTo>
                    <a:pt x="38739" y="2566"/>
                  </a:lnTo>
                  <a:lnTo>
                    <a:pt x="38854" y="2157"/>
                  </a:lnTo>
                  <a:lnTo>
                    <a:pt x="38943" y="1736"/>
                  </a:lnTo>
                  <a:lnTo>
                    <a:pt x="39020" y="1315"/>
                  </a:lnTo>
                  <a:lnTo>
                    <a:pt x="39084" y="881"/>
                  </a:lnTo>
                  <a:lnTo>
                    <a:pt x="39109" y="434"/>
                  </a:lnTo>
                  <a:lnTo>
                    <a:pt x="39122" y="0"/>
                  </a:ln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1501882" y="1575367"/>
              <a:ext cx="41521" cy="41521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Google Shape;794;p33"/>
          <p:cNvSpPr txBox="1">
            <a:spLocks noGrp="1"/>
          </p:cNvSpPr>
          <p:nvPr>
            <p:ph type="title"/>
          </p:nvPr>
        </p:nvSpPr>
        <p:spPr>
          <a:xfrm>
            <a:off x="457200" y="346157"/>
            <a:ext cx="4561114" cy="43581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Autoevaluacion de habilidades sociemocinales </a:t>
            </a:r>
            <a:endParaRPr dirty="0"/>
          </a:p>
        </p:txBody>
      </p:sp>
      <p:pic>
        <p:nvPicPr>
          <p:cNvPr id="795" name="Google Shape;795;p33" title="Gráfico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r="20179" b="9988"/>
          <a:stretch/>
        </p:blipFill>
        <p:spPr>
          <a:xfrm>
            <a:off x="457200" y="898150"/>
            <a:ext cx="4401215" cy="244341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97" name="Google Shape;797;p33"/>
          <p:cNvGrpSpPr/>
          <p:nvPr/>
        </p:nvGrpSpPr>
        <p:grpSpPr>
          <a:xfrm>
            <a:off x="1030375" y="3811775"/>
            <a:ext cx="3828040" cy="391800"/>
            <a:chOff x="1030375" y="3727975"/>
            <a:chExt cx="3828040" cy="391800"/>
          </a:xfrm>
        </p:grpSpPr>
        <p:sp>
          <p:nvSpPr>
            <p:cNvPr id="798" name="Google Shape;798;p33"/>
            <p:cNvSpPr txBox="1"/>
            <p:nvPr/>
          </p:nvSpPr>
          <p:spPr>
            <a:xfrm>
              <a:off x="1030375" y="3727975"/>
              <a:ext cx="635100" cy="391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80%</a:t>
              </a:r>
              <a:endParaRPr sz="18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799" name="Google Shape;799;p33"/>
            <p:cNvSpPr txBox="1"/>
            <p:nvPr/>
          </p:nvSpPr>
          <p:spPr>
            <a:xfrm>
              <a:off x="1828610" y="3727975"/>
              <a:ext cx="635100" cy="391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70%</a:t>
              </a:r>
              <a:endParaRPr sz="18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00" name="Google Shape;800;p33"/>
            <p:cNvSpPr txBox="1"/>
            <p:nvPr/>
          </p:nvSpPr>
          <p:spPr>
            <a:xfrm>
              <a:off x="2626845" y="3727975"/>
              <a:ext cx="635100" cy="391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70%</a:t>
              </a:r>
              <a:endParaRPr sz="1800" b="1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01" name="Google Shape;801;p33"/>
            <p:cNvSpPr txBox="1"/>
            <p:nvPr/>
          </p:nvSpPr>
          <p:spPr>
            <a:xfrm>
              <a:off x="3425080" y="3727975"/>
              <a:ext cx="635100" cy="3918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60%</a:t>
              </a:r>
              <a:endParaRPr sz="1800" b="1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802" name="Google Shape;802;p33"/>
            <p:cNvSpPr txBox="1"/>
            <p:nvPr/>
          </p:nvSpPr>
          <p:spPr>
            <a:xfrm>
              <a:off x="4223315" y="3727975"/>
              <a:ext cx="635100" cy="3918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80%</a:t>
              </a:r>
              <a:endParaRPr sz="1800" b="1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E79EB864-B66C-42D3-93D7-058F67D7AD9A}"/>
              </a:ext>
            </a:extLst>
          </p:cNvPr>
          <p:cNvSpPr txBox="1"/>
          <p:nvPr/>
        </p:nvSpPr>
        <p:spPr>
          <a:xfrm>
            <a:off x="3217753" y="3311531"/>
            <a:ext cx="1005561" cy="21544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dirty="0"/>
              <a:t>Autoconocimiento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6323001-4960-42DF-B1C5-D36F090B1938}"/>
              </a:ext>
            </a:extLst>
          </p:cNvPr>
          <p:cNvSpPr txBox="1"/>
          <p:nvPr/>
        </p:nvSpPr>
        <p:spPr>
          <a:xfrm>
            <a:off x="2285615" y="3306712"/>
            <a:ext cx="1937700" cy="21544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dirty="0"/>
              <a:t>Autorregularicaciôn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7F72117-3C75-491B-9AA6-B0F0CB1D0B09}"/>
              </a:ext>
            </a:extLst>
          </p:cNvPr>
          <p:cNvSpPr txBox="1"/>
          <p:nvPr/>
        </p:nvSpPr>
        <p:spPr>
          <a:xfrm>
            <a:off x="999441" y="3306712"/>
            <a:ext cx="853162" cy="21544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dirty="0"/>
              <a:t>Autonomía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267F661-6A21-4E17-AABE-0D050795FF72}"/>
              </a:ext>
            </a:extLst>
          </p:cNvPr>
          <p:cNvSpPr txBox="1"/>
          <p:nvPr/>
        </p:nvSpPr>
        <p:spPr>
          <a:xfrm>
            <a:off x="1620292" y="3292118"/>
            <a:ext cx="853163" cy="21544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dirty="0"/>
              <a:t>Colaboración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CCB5B3A4-EDCC-4B17-A20D-BCB4C3B7F9AF}"/>
              </a:ext>
            </a:extLst>
          </p:cNvPr>
          <p:cNvSpPr txBox="1"/>
          <p:nvPr/>
        </p:nvSpPr>
        <p:spPr>
          <a:xfrm>
            <a:off x="4192449" y="3285681"/>
            <a:ext cx="635099" cy="21544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s-MX" sz="800" dirty="0"/>
              <a:t>Empatía </a:t>
            </a:r>
          </a:p>
        </p:txBody>
      </p:sp>
      <p:grpSp>
        <p:nvGrpSpPr>
          <p:cNvPr id="24" name="Google Shape;859;p35">
            <a:extLst>
              <a:ext uri="{FF2B5EF4-FFF2-40B4-BE49-F238E27FC236}">
                <a16:creationId xmlns:a16="http://schemas.microsoft.com/office/drawing/2014/main" id="{FB863F8C-B490-4D29-BE1B-B011AEF457DD}"/>
              </a:ext>
            </a:extLst>
          </p:cNvPr>
          <p:cNvGrpSpPr/>
          <p:nvPr/>
        </p:nvGrpSpPr>
        <p:grpSpPr>
          <a:xfrm>
            <a:off x="5346947" y="204780"/>
            <a:ext cx="3232177" cy="658203"/>
            <a:chOff x="429040" y="1143175"/>
            <a:chExt cx="3391347" cy="803969"/>
          </a:xfrm>
        </p:grpSpPr>
        <p:sp>
          <p:nvSpPr>
            <p:cNvPr id="28" name="Google Shape;862;p35">
              <a:extLst>
                <a:ext uri="{FF2B5EF4-FFF2-40B4-BE49-F238E27FC236}">
                  <a16:creationId xmlns:a16="http://schemas.microsoft.com/office/drawing/2014/main" id="{998CC307-59A8-4B33-BF0C-49B063B7E2DA}"/>
                </a:ext>
              </a:extLst>
            </p:cNvPr>
            <p:cNvSpPr txBox="1"/>
            <p:nvPr/>
          </p:nvSpPr>
          <p:spPr>
            <a:xfrm>
              <a:off x="429040" y="1178784"/>
              <a:ext cx="3049742" cy="7683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dirty="0"/>
                <a:t>Seguir realizando cosas nuevas. Priorizar mis necesidades, sin afectar a los demás.</a:t>
              </a:r>
              <a:endParaRPr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" name="Google Shape;863;p35">
              <a:extLst>
                <a:ext uri="{FF2B5EF4-FFF2-40B4-BE49-F238E27FC236}">
                  <a16:creationId xmlns:a16="http://schemas.microsoft.com/office/drawing/2014/main" id="{770C7635-4BD0-4538-9113-666632A2AFC9}"/>
                </a:ext>
              </a:extLst>
            </p:cNvPr>
            <p:cNvSpPr/>
            <p:nvPr/>
          </p:nvSpPr>
          <p:spPr>
            <a:xfrm>
              <a:off x="3225187" y="1143175"/>
              <a:ext cx="595200" cy="595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 dirty="0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01</a:t>
              </a:r>
              <a:endParaRPr sz="1800" b="1" dirty="0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29" name="Google Shape;874;p35">
            <a:extLst>
              <a:ext uri="{FF2B5EF4-FFF2-40B4-BE49-F238E27FC236}">
                <a16:creationId xmlns:a16="http://schemas.microsoft.com/office/drawing/2014/main" id="{7D6FF281-A337-42A6-9D46-8B3C236F6F4E}"/>
              </a:ext>
            </a:extLst>
          </p:cNvPr>
          <p:cNvGrpSpPr/>
          <p:nvPr/>
        </p:nvGrpSpPr>
        <p:grpSpPr>
          <a:xfrm>
            <a:off x="5111676" y="1023480"/>
            <a:ext cx="4060178" cy="595200"/>
            <a:chOff x="5323287" y="1143175"/>
            <a:chExt cx="4060178" cy="595200"/>
          </a:xfrm>
        </p:grpSpPr>
        <p:sp>
          <p:nvSpPr>
            <p:cNvPr id="33" name="Google Shape;877;p35">
              <a:extLst>
                <a:ext uri="{FF2B5EF4-FFF2-40B4-BE49-F238E27FC236}">
                  <a16:creationId xmlns:a16="http://schemas.microsoft.com/office/drawing/2014/main" id="{101E471A-C19D-4F07-B7FC-6C726B2AB40A}"/>
                </a:ext>
              </a:extLst>
            </p:cNvPr>
            <p:cNvSpPr txBox="1"/>
            <p:nvPr/>
          </p:nvSpPr>
          <p:spPr>
            <a:xfrm>
              <a:off x="5918487" y="1662373"/>
              <a:ext cx="3464978" cy="457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dirty="0"/>
                <a:t>Realizar las actividades con tiempo y con el mayor esfuerzo posible. Confiare en mi equipo. Opinar siempre que tenga dudas o opiniones diferentes.</a:t>
              </a:r>
              <a:endParaRPr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" name="Google Shape;878;p35">
              <a:extLst>
                <a:ext uri="{FF2B5EF4-FFF2-40B4-BE49-F238E27FC236}">
                  <a16:creationId xmlns:a16="http://schemas.microsoft.com/office/drawing/2014/main" id="{44CA39C6-6D4C-4738-BD34-72690DE431D2}"/>
                </a:ext>
              </a:extLst>
            </p:cNvPr>
            <p:cNvSpPr/>
            <p:nvPr/>
          </p:nvSpPr>
          <p:spPr>
            <a:xfrm>
              <a:off x="5323287" y="1143175"/>
              <a:ext cx="595200" cy="5952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02</a:t>
              </a:r>
              <a:endParaRPr sz="1800" b="1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34" name="Google Shape;879;p35">
            <a:extLst>
              <a:ext uri="{FF2B5EF4-FFF2-40B4-BE49-F238E27FC236}">
                <a16:creationId xmlns:a16="http://schemas.microsoft.com/office/drawing/2014/main" id="{E93D9C15-BE32-4C81-AD13-70A013013450}"/>
              </a:ext>
            </a:extLst>
          </p:cNvPr>
          <p:cNvGrpSpPr/>
          <p:nvPr/>
        </p:nvGrpSpPr>
        <p:grpSpPr>
          <a:xfrm>
            <a:off x="5111676" y="2210291"/>
            <a:ext cx="3538089" cy="716528"/>
            <a:chOff x="6004312" y="2500702"/>
            <a:chExt cx="3538089" cy="716528"/>
          </a:xfrm>
        </p:grpSpPr>
        <p:sp>
          <p:nvSpPr>
            <p:cNvPr id="38" name="Google Shape;882;p35">
              <a:extLst>
                <a:ext uri="{FF2B5EF4-FFF2-40B4-BE49-F238E27FC236}">
                  <a16:creationId xmlns:a16="http://schemas.microsoft.com/office/drawing/2014/main" id="{19404EFE-A935-4B67-BC8E-F0F2F7D53EAA}"/>
                </a:ext>
              </a:extLst>
            </p:cNvPr>
            <p:cNvSpPr txBox="1"/>
            <p:nvPr/>
          </p:nvSpPr>
          <p:spPr>
            <a:xfrm>
              <a:off x="6599512" y="2500702"/>
              <a:ext cx="2942889" cy="7165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dirty="0"/>
                <a:t>Controlar mis impulsos Reflexionar antes de actuar Tratar de afrontar mis problemas y no evadirlos </a:t>
              </a:r>
              <a:endParaRPr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6" name="Google Shape;883;p35">
              <a:extLst>
                <a:ext uri="{FF2B5EF4-FFF2-40B4-BE49-F238E27FC236}">
                  <a16:creationId xmlns:a16="http://schemas.microsoft.com/office/drawing/2014/main" id="{8451BE77-2801-4498-8AB3-679C098C239B}"/>
                </a:ext>
              </a:extLst>
            </p:cNvPr>
            <p:cNvSpPr/>
            <p:nvPr/>
          </p:nvSpPr>
          <p:spPr>
            <a:xfrm>
              <a:off x="6004312" y="2541363"/>
              <a:ext cx="595200" cy="595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03</a:t>
              </a:r>
              <a:endParaRPr sz="1800" b="1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39" name="Google Shape;884;p35">
            <a:extLst>
              <a:ext uri="{FF2B5EF4-FFF2-40B4-BE49-F238E27FC236}">
                <a16:creationId xmlns:a16="http://schemas.microsoft.com/office/drawing/2014/main" id="{A3F054D6-781E-47D6-820F-17E09962A99C}"/>
              </a:ext>
            </a:extLst>
          </p:cNvPr>
          <p:cNvGrpSpPr/>
          <p:nvPr/>
        </p:nvGrpSpPr>
        <p:grpSpPr>
          <a:xfrm>
            <a:off x="5485335" y="3372203"/>
            <a:ext cx="3210186" cy="595200"/>
            <a:chOff x="5323287" y="3939538"/>
            <a:chExt cx="3210186" cy="595200"/>
          </a:xfrm>
        </p:grpSpPr>
        <p:sp>
          <p:nvSpPr>
            <p:cNvPr id="43" name="Google Shape;887;p35">
              <a:extLst>
                <a:ext uri="{FF2B5EF4-FFF2-40B4-BE49-F238E27FC236}">
                  <a16:creationId xmlns:a16="http://schemas.microsoft.com/office/drawing/2014/main" id="{8A484B09-100C-4BFF-9E75-FEA4FB84E7ED}"/>
                </a:ext>
              </a:extLst>
            </p:cNvPr>
            <p:cNvSpPr txBox="1"/>
            <p:nvPr/>
          </p:nvSpPr>
          <p:spPr>
            <a:xfrm>
              <a:off x="5662227" y="4061389"/>
              <a:ext cx="2871246" cy="4419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dirty="0"/>
                <a:t>Trabajar en mi autoestima. No cambiar por caer bien Buscar siempre mejorar</a:t>
              </a:r>
              <a:endParaRPr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1" name="Google Shape;888;p35">
              <a:extLst>
                <a:ext uri="{FF2B5EF4-FFF2-40B4-BE49-F238E27FC236}">
                  <a16:creationId xmlns:a16="http://schemas.microsoft.com/office/drawing/2014/main" id="{B2EC8CF2-3042-481B-A092-6E1242949287}"/>
                </a:ext>
              </a:extLst>
            </p:cNvPr>
            <p:cNvSpPr/>
            <p:nvPr/>
          </p:nvSpPr>
          <p:spPr>
            <a:xfrm>
              <a:off x="5323287" y="3939538"/>
              <a:ext cx="595200" cy="595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04</a:t>
              </a:r>
              <a:endParaRPr sz="1800" b="1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44" name="Google Shape;869;p35">
            <a:extLst>
              <a:ext uri="{FF2B5EF4-FFF2-40B4-BE49-F238E27FC236}">
                <a16:creationId xmlns:a16="http://schemas.microsoft.com/office/drawing/2014/main" id="{D2CAF0DC-1AE4-4B53-9920-42EC84FFE3CD}"/>
              </a:ext>
            </a:extLst>
          </p:cNvPr>
          <p:cNvGrpSpPr/>
          <p:nvPr/>
        </p:nvGrpSpPr>
        <p:grpSpPr>
          <a:xfrm>
            <a:off x="5324226" y="4372253"/>
            <a:ext cx="3371295" cy="595200"/>
            <a:chOff x="449092" y="3939538"/>
            <a:chExt cx="3371295" cy="595200"/>
          </a:xfrm>
        </p:grpSpPr>
        <p:sp>
          <p:nvSpPr>
            <p:cNvPr id="48" name="Google Shape;872;p35">
              <a:extLst>
                <a:ext uri="{FF2B5EF4-FFF2-40B4-BE49-F238E27FC236}">
                  <a16:creationId xmlns:a16="http://schemas.microsoft.com/office/drawing/2014/main" id="{1E7B6D6F-8B5A-4012-BACA-4F18F7C9DD08}"/>
                </a:ext>
              </a:extLst>
            </p:cNvPr>
            <p:cNvSpPr txBox="1"/>
            <p:nvPr/>
          </p:nvSpPr>
          <p:spPr>
            <a:xfrm>
              <a:off x="449092" y="4069456"/>
              <a:ext cx="3112991" cy="3991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MX" dirty="0"/>
                <a:t>No juzgar desde mis privilegios. Ayudar siempre que pueda a las personas</a:t>
              </a:r>
              <a:endParaRPr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6" name="Google Shape;873;p35">
              <a:extLst>
                <a:ext uri="{FF2B5EF4-FFF2-40B4-BE49-F238E27FC236}">
                  <a16:creationId xmlns:a16="http://schemas.microsoft.com/office/drawing/2014/main" id="{6CFBA1B0-991F-4481-A72E-F12118A5871C}"/>
                </a:ext>
              </a:extLst>
            </p:cNvPr>
            <p:cNvSpPr/>
            <p:nvPr/>
          </p:nvSpPr>
          <p:spPr>
            <a:xfrm>
              <a:off x="3225187" y="3939538"/>
              <a:ext cx="595200" cy="5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 b="1">
                  <a:solidFill>
                    <a:schemeClr val="lt1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05</a:t>
              </a:r>
              <a:endParaRPr sz="1800" b="1">
                <a:solidFill>
                  <a:schemeClr val="lt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IG Marketing Strategies Infographics by Slidesgo">
  <a:themeElements>
    <a:clrScheme name="Simple Light">
      <a:dk1>
        <a:srgbClr val="000000"/>
      </a:dk1>
      <a:lt1>
        <a:srgbClr val="FFFFFF"/>
      </a:lt1>
      <a:dk2>
        <a:srgbClr val="666666"/>
      </a:dk2>
      <a:lt2>
        <a:srgbClr val="D9D9D9"/>
      </a:lt2>
      <a:accent1>
        <a:srgbClr val="5C4EC7"/>
      </a:accent1>
      <a:accent2>
        <a:srgbClr val="B8428D"/>
      </a:accent2>
      <a:accent3>
        <a:srgbClr val="E43C63"/>
      </a:accent3>
      <a:accent4>
        <a:srgbClr val="FC756E"/>
      </a:accent4>
      <a:accent5>
        <a:srgbClr val="FFAB5A"/>
      </a:accent5>
      <a:accent6>
        <a:srgbClr val="ECCA55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115</Words>
  <Application>Microsoft Office PowerPoint</Application>
  <PresentationFormat>Presentación en pantalla (16:9)</PresentationFormat>
  <Paragraphs>22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Fira Sans Extra Condensed</vt:lpstr>
      <vt:lpstr>Fira Sans Extra Condensed SemiBold</vt:lpstr>
      <vt:lpstr>Roboto</vt:lpstr>
      <vt:lpstr>IG Marketing Strategies Infographics by Slidesgo</vt:lpstr>
      <vt:lpstr>Educacion sociemocinal Dhanya Guadalupe Saldivar Martinez #17</vt:lpstr>
      <vt:lpstr>Autoevaluacion de habilidades sociemocinales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 Marketing Strategies Infographics</dc:title>
  <dc:creator>Dhanya Saldivar</dc:creator>
  <cp:lastModifiedBy>DHANYA GUADALUPE SALDIVAR MARTINEZ</cp:lastModifiedBy>
  <cp:revision>4</cp:revision>
  <dcterms:modified xsi:type="dcterms:W3CDTF">2022-01-13T06:44:03Z</dcterms:modified>
</cp:coreProperties>
</file>