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24B60A-AECC-4B20-BD56-53D6BD65D9F7}" v="40" dt="2022-01-12T08:23:02.5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trujillo329@gmail.com" userId="04b9ae5f7eb05838" providerId="LiveId" clId="{0824B60A-AECC-4B20-BD56-53D6BD65D9F7}"/>
    <pc:docChg chg="undo custSel addSld delSld modSld">
      <pc:chgData name="danielatrujillo329@gmail.com" userId="04b9ae5f7eb05838" providerId="LiveId" clId="{0824B60A-AECC-4B20-BD56-53D6BD65D9F7}" dt="2022-01-12T08:23:43.099" v="1058" actId="20577"/>
      <pc:docMkLst>
        <pc:docMk/>
      </pc:docMkLst>
      <pc:sldChg chg="addSp modSp mod">
        <pc:chgData name="danielatrujillo329@gmail.com" userId="04b9ae5f7eb05838" providerId="LiveId" clId="{0824B60A-AECC-4B20-BD56-53D6BD65D9F7}" dt="2022-01-12T07:48:11.627" v="94" actId="1076"/>
        <pc:sldMkLst>
          <pc:docMk/>
          <pc:sldMk cId="3358517762" sldId="258"/>
        </pc:sldMkLst>
        <pc:spChg chg="add mod">
          <ac:chgData name="danielatrujillo329@gmail.com" userId="04b9ae5f7eb05838" providerId="LiveId" clId="{0824B60A-AECC-4B20-BD56-53D6BD65D9F7}" dt="2022-01-12T07:46:56.440" v="88" actId="1076"/>
          <ac:spMkLst>
            <pc:docMk/>
            <pc:sldMk cId="3358517762" sldId="258"/>
            <ac:spMk id="5" creationId="{F60D69ED-DC98-4622-B33B-D0306F96CF39}"/>
          </ac:spMkLst>
        </pc:spChg>
        <pc:graphicFrameChg chg="add mod">
          <ac:chgData name="danielatrujillo329@gmail.com" userId="04b9ae5f7eb05838" providerId="LiveId" clId="{0824B60A-AECC-4B20-BD56-53D6BD65D9F7}" dt="2022-01-12T07:48:11.627" v="94" actId="1076"/>
          <ac:graphicFrameMkLst>
            <pc:docMk/>
            <pc:sldMk cId="3358517762" sldId="258"/>
            <ac:graphicFrameMk id="4" creationId="{9DE6C4AF-B2DC-4C32-A471-B2381EC06DFA}"/>
          </ac:graphicFrameMkLst>
        </pc:graphicFrameChg>
        <pc:picChg chg="add mod">
          <ac:chgData name="danielatrujillo329@gmail.com" userId="04b9ae5f7eb05838" providerId="LiveId" clId="{0824B60A-AECC-4B20-BD56-53D6BD65D9F7}" dt="2022-01-12T07:42:56.477" v="4" actId="14100"/>
          <ac:picMkLst>
            <pc:docMk/>
            <pc:sldMk cId="3358517762" sldId="258"/>
            <ac:picMk id="5122" creationId="{9527542C-AD3D-4441-A17A-87EF5FD854CA}"/>
          </ac:picMkLst>
        </pc:picChg>
      </pc:sldChg>
      <pc:sldChg chg="addSp delSp modSp new mod">
        <pc:chgData name="danielatrujillo329@gmail.com" userId="04b9ae5f7eb05838" providerId="LiveId" clId="{0824B60A-AECC-4B20-BD56-53D6BD65D9F7}" dt="2022-01-12T08:23:43.099" v="1058" actId="20577"/>
        <pc:sldMkLst>
          <pc:docMk/>
          <pc:sldMk cId="2184161470" sldId="259"/>
        </pc:sldMkLst>
        <pc:spChg chg="add mod">
          <ac:chgData name="danielatrujillo329@gmail.com" userId="04b9ae5f7eb05838" providerId="LiveId" clId="{0824B60A-AECC-4B20-BD56-53D6BD65D9F7}" dt="2022-01-12T07:50:40.015" v="162" actId="113"/>
          <ac:spMkLst>
            <pc:docMk/>
            <pc:sldMk cId="2184161470" sldId="259"/>
            <ac:spMk id="2" creationId="{1DD86A01-D2E6-483F-ACDB-8EFD31D1BC46}"/>
          </ac:spMkLst>
        </pc:spChg>
        <pc:spChg chg="add del mod">
          <ac:chgData name="danielatrujillo329@gmail.com" userId="04b9ae5f7eb05838" providerId="LiveId" clId="{0824B60A-AECC-4B20-BD56-53D6BD65D9F7}" dt="2022-01-12T07:50:11.481" v="140" actId="767"/>
          <ac:spMkLst>
            <pc:docMk/>
            <pc:sldMk cId="2184161470" sldId="259"/>
            <ac:spMk id="3" creationId="{21BE7FFE-AD86-4A8F-9ED8-83513FAD18A7}"/>
          </ac:spMkLst>
        </pc:spChg>
        <pc:spChg chg="add mod">
          <ac:chgData name="danielatrujillo329@gmail.com" userId="04b9ae5f7eb05838" providerId="LiveId" clId="{0824B60A-AECC-4B20-BD56-53D6BD65D9F7}" dt="2022-01-12T08:01:44.214" v="589" actId="14100"/>
          <ac:spMkLst>
            <pc:docMk/>
            <pc:sldMk cId="2184161470" sldId="259"/>
            <ac:spMk id="4" creationId="{7CE1118F-17E6-4BC4-957F-CFA68D292F5D}"/>
          </ac:spMkLst>
        </pc:spChg>
        <pc:spChg chg="add mod">
          <ac:chgData name="danielatrujillo329@gmail.com" userId="04b9ae5f7eb05838" providerId="LiveId" clId="{0824B60A-AECC-4B20-BD56-53D6BD65D9F7}" dt="2022-01-12T08:01:11.088" v="582" actId="1076"/>
          <ac:spMkLst>
            <pc:docMk/>
            <pc:sldMk cId="2184161470" sldId="259"/>
            <ac:spMk id="5" creationId="{DC2E6303-739F-436E-A0AF-E9D08A323E1D}"/>
          </ac:spMkLst>
        </pc:spChg>
        <pc:spChg chg="add mod">
          <ac:chgData name="danielatrujillo329@gmail.com" userId="04b9ae5f7eb05838" providerId="LiveId" clId="{0824B60A-AECC-4B20-BD56-53D6BD65D9F7}" dt="2022-01-12T08:01:19.452" v="584" actId="1076"/>
          <ac:spMkLst>
            <pc:docMk/>
            <pc:sldMk cId="2184161470" sldId="259"/>
            <ac:spMk id="7" creationId="{6278C0B0-55DE-4DF0-B889-089A71CD5D32}"/>
          </ac:spMkLst>
        </pc:spChg>
        <pc:spChg chg="add mod">
          <ac:chgData name="danielatrujillo329@gmail.com" userId="04b9ae5f7eb05838" providerId="LiveId" clId="{0824B60A-AECC-4B20-BD56-53D6BD65D9F7}" dt="2022-01-12T08:01:24.434" v="585" actId="1076"/>
          <ac:spMkLst>
            <pc:docMk/>
            <pc:sldMk cId="2184161470" sldId="259"/>
            <ac:spMk id="8" creationId="{F38E7EC0-8720-4545-B5EE-B33166AC76A1}"/>
          </ac:spMkLst>
        </pc:spChg>
        <pc:spChg chg="add mod">
          <ac:chgData name="danielatrujillo329@gmail.com" userId="04b9ae5f7eb05838" providerId="LiveId" clId="{0824B60A-AECC-4B20-BD56-53D6BD65D9F7}" dt="2022-01-12T08:01:47.061" v="590" actId="14100"/>
          <ac:spMkLst>
            <pc:docMk/>
            <pc:sldMk cId="2184161470" sldId="259"/>
            <ac:spMk id="9" creationId="{89A96444-70CC-44FA-9E7E-988AEA5D583A}"/>
          </ac:spMkLst>
        </pc:spChg>
        <pc:spChg chg="add mod">
          <ac:chgData name="danielatrujillo329@gmail.com" userId="04b9ae5f7eb05838" providerId="LiveId" clId="{0824B60A-AECC-4B20-BD56-53D6BD65D9F7}" dt="2022-01-12T08:02:08.268" v="602" actId="20577"/>
          <ac:spMkLst>
            <pc:docMk/>
            <pc:sldMk cId="2184161470" sldId="259"/>
            <ac:spMk id="10" creationId="{EFF08FD6-BD82-4AAA-84D0-28DC4D7A7178}"/>
          </ac:spMkLst>
        </pc:spChg>
        <pc:spChg chg="add mod">
          <ac:chgData name="danielatrujillo329@gmail.com" userId="04b9ae5f7eb05838" providerId="LiveId" clId="{0824B60A-AECC-4B20-BD56-53D6BD65D9F7}" dt="2022-01-12T08:22:43.863" v="943" actId="1076"/>
          <ac:spMkLst>
            <pc:docMk/>
            <pc:sldMk cId="2184161470" sldId="259"/>
            <ac:spMk id="11" creationId="{4FB4082B-4223-4BF5-94FD-740A9E07245F}"/>
          </ac:spMkLst>
        </pc:spChg>
        <pc:spChg chg="add del mod">
          <ac:chgData name="danielatrujillo329@gmail.com" userId="04b9ae5f7eb05838" providerId="LiveId" clId="{0824B60A-AECC-4B20-BD56-53D6BD65D9F7}" dt="2022-01-12T08:04:21.409" v="618"/>
          <ac:spMkLst>
            <pc:docMk/>
            <pc:sldMk cId="2184161470" sldId="259"/>
            <ac:spMk id="12" creationId="{B0E5C5B7-DC5B-4438-938F-E867C844535E}"/>
          </ac:spMkLst>
        </pc:spChg>
        <pc:spChg chg="add mod">
          <ac:chgData name="danielatrujillo329@gmail.com" userId="04b9ae5f7eb05838" providerId="LiveId" clId="{0824B60A-AECC-4B20-BD56-53D6BD65D9F7}" dt="2022-01-12T08:05:45.968" v="785" actId="20577"/>
          <ac:spMkLst>
            <pc:docMk/>
            <pc:sldMk cId="2184161470" sldId="259"/>
            <ac:spMk id="13" creationId="{47DC8427-EC56-4F37-870B-44E5B418C378}"/>
          </ac:spMkLst>
        </pc:spChg>
        <pc:spChg chg="add mod">
          <ac:chgData name="danielatrujillo329@gmail.com" userId="04b9ae5f7eb05838" providerId="LiveId" clId="{0824B60A-AECC-4B20-BD56-53D6BD65D9F7}" dt="2022-01-12T08:22:37.773" v="942" actId="1076"/>
          <ac:spMkLst>
            <pc:docMk/>
            <pc:sldMk cId="2184161470" sldId="259"/>
            <ac:spMk id="14" creationId="{5236B67C-6C6C-49A3-9157-1D2C15FB2F40}"/>
          </ac:spMkLst>
        </pc:spChg>
        <pc:spChg chg="add mod">
          <ac:chgData name="danielatrujillo329@gmail.com" userId="04b9ae5f7eb05838" providerId="LiveId" clId="{0824B60A-AECC-4B20-BD56-53D6BD65D9F7}" dt="2022-01-12T08:23:43.099" v="1058" actId="20577"/>
          <ac:spMkLst>
            <pc:docMk/>
            <pc:sldMk cId="2184161470" sldId="259"/>
            <ac:spMk id="15" creationId="{27902A57-69B9-4F11-9F3A-101D620D901D}"/>
          </ac:spMkLst>
        </pc:spChg>
        <pc:picChg chg="add mod">
          <ac:chgData name="danielatrujillo329@gmail.com" userId="04b9ae5f7eb05838" providerId="LiveId" clId="{0824B60A-AECC-4B20-BD56-53D6BD65D9F7}" dt="2022-01-12T08:22:35.061" v="941" actId="1076"/>
          <ac:picMkLst>
            <pc:docMk/>
            <pc:sldMk cId="2184161470" sldId="259"/>
            <ac:picMk id="6146" creationId="{62BA87A6-D5FA-4255-A720-2413907F5421}"/>
          </ac:picMkLst>
        </pc:picChg>
      </pc:sldChg>
      <pc:sldChg chg="new del">
        <pc:chgData name="danielatrujillo329@gmail.com" userId="04b9ae5f7eb05838" providerId="LiveId" clId="{0824B60A-AECC-4B20-BD56-53D6BD65D9F7}" dt="2022-01-12T07:57:43.635" v="330" actId="680"/>
        <pc:sldMkLst>
          <pc:docMk/>
          <pc:sldMk cId="2485020040" sldId="26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65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hade val="65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shade val="65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Hoja1!$A$2:$A$6</c:f>
              <c:strCache>
                <c:ptCount val="5"/>
                <c:pt idx="0">
                  <c:v>Autoconocimiento</c:v>
                </c:pt>
                <c:pt idx="1">
                  <c:v>Autorregulación</c:v>
                </c:pt>
                <c:pt idx="2">
                  <c:v>Autonomía</c:v>
                </c:pt>
                <c:pt idx="3">
                  <c:v>Empatía</c:v>
                </c:pt>
                <c:pt idx="4">
                  <c:v>Colaboración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8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9E-477A-B97E-18B8316F7814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Hoja1!$A$2:$A$6</c:f>
              <c:strCache>
                <c:ptCount val="5"/>
                <c:pt idx="0">
                  <c:v>Autoconocimiento</c:v>
                </c:pt>
                <c:pt idx="1">
                  <c:v>Autorregulación</c:v>
                </c:pt>
                <c:pt idx="2">
                  <c:v>Autonomía</c:v>
                </c:pt>
                <c:pt idx="3">
                  <c:v>Empatía</c:v>
                </c:pt>
                <c:pt idx="4">
                  <c:v>Colaboración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A79E-477A-B97E-18B8316F7814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65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tint val="65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tint val="65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Hoja1!$A$2:$A$6</c:f>
              <c:strCache>
                <c:ptCount val="5"/>
                <c:pt idx="0">
                  <c:v>Autoconocimiento</c:v>
                </c:pt>
                <c:pt idx="1">
                  <c:v>Autorregulación</c:v>
                </c:pt>
                <c:pt idx="2">
                  <c:v>Autonomía</c:v>
                </c:pt>
                <c:pt idx="3">
                  <c:v>Empatía</c:v>
                </c:pt>
                <c:pt idx="4">
                  <c:v>Colaboración</c:v>
                </c:pt>
              </c:strCache>
            </c:strRef>
          </c:cat>
          <c:val>
            <c:numRef>
              <c:f>Hoja1!$D$2:$D$6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A79E-477A-B97E-18B8316F78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73869471"/>
        <c:axId val="1073869887"/>
        <c:axId val="0"/>
      </c:bar3DChart>
      <c:catAx>
        <c:axId val="1073869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defRPr>
            </a:pPr>
            <a:endParaRPr lang="es-MX"/>
          </a:p>
        </c:txPr>
        <c:crossAx val="1073869887"/>
        <c:crosses val="autoZero"/>
        <c:auto val="1"/>
        <c:lblAlgn val="ctr"/>
        <c:lblOffset val="100"/>
        <c:noMultiLvlLbl val="0"/>
      </c:catAx>
      <c:valAx>
        <c:axId val="10738698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0738694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CCE84C-FFD8-4661-97BC-89773DC227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FE1FFDB-756B-4632-B30D-FE22E74C76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29F103-E544-4425-AA96-D0A932B6B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40099-8F36-4004-954F-5BBA868330A5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0D1083-7E1A-4436-9515-D56D940DB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466262-4124-4AAE-903D-375676822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A475-60F3-429A-81C1-6E50655729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43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CB6448-5F9C-4D20-AE70-677BC36FB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3F98595-8232-4150-BDD1-0F091F22EA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A79CED-4E09-46BE-AECC-86E4E2B50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40099-8F36-4004-954F-5BBA868330A5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69A304-F03D-4C1D-BFFB-DC7B81B3F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94E9E6-4BD9-4E07-A8D1-57314B613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A475-60F3-429A-81C1-6E50655729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956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8D96DC4-5C4B-4A82-A6A6-CF86EC3558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A12233-EBC1-4334-9E99-327619470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B17568-F2B5-4FBE-8B8B-944650609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40099-8F36-4004-954F-5BBA868330A5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E857E5-CC24-489F-8DE8-C9F6D8E08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0414F2-3CA0-4418-AECA-A5FDEF503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A475-60F3-429A-81C1-6E50655729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14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0C5991-4CEB-4589-BF5D-DDC03B32C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788139-E45E-46DA-ABC4-D4AD3CA9E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44CB62-C669-43D4-9F20-E61F37B6D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40099-8F36-4004-954F-5BBA868330A5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AF81D0-3161-4B30-8793-94D0DE430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B1DAF4-0153-434D-9F66-3F53128B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A475-60F3-429A-81C1-6E50655729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053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0CCE24-C846-428B-B055-43E13D0C3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95CBB4-6A43-4E8A-9725-07F75C9B1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5FA5C1-9274-4DCB-96E8-8C64E6B06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40099-8F36-4004-954F-5BBA868330A5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E93EC6-83EF-4CA6-9567-DCC3BB339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91C6B0-AFD9-4DAE-87FA-17D53950A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A475-60F3-429A-81C1-6E50655729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268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3A7A4-EEF6-4D65-AE66-839C922C8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5314D5-57F7-4253-B075-A202392131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CC61B93-F097-42F7-840B-6825C727C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A3EBEC2-704D-4A7B-8FE8-EE1B7034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40099-8F36-4004-954F-5BBA868330A5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BD0819-0439-42F4-A0FD-15752CCC4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F26A98-D030-4498-9836-D334FD529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A475-60F3-429A-81C1-6E50655729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651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F329CF-FFBA-4705-88DE-2CF48074D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45F1D5A-67B8-4E23-AAEA-18DC49812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05425F1-4075-4994-BA4D-37133B221F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1A7BADB-201D-4B01-933D-DCB025AA6A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6F36BE6-8B4F-4C04-907D-8184B4FA2F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96BEEEA-AFE6-4AD6-8C53-ED2E8BAA4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40099-8F36-4004-954F-5BBA868330A5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0DC75E5-62E2-4B66-B508-B24AC60BE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CF2E33A-71C5-48A0-9AB9-65DEFA8E6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A475-60F3-429A-81C1-6E50655729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6852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F8451B-F0A3-430D-A3F3-9544BF0BC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197FABE-075D-4186-A51F-37182AD2E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40099-8F36-4004-954F-5BBA868330A5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905B1D7-77F4-44D8-89C6-FC4D3074E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B0A64DC-D50C-4CBA-9070-689C236A0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A475-60F3-429A-81C1-6E50655729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4750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4A28AD6-6C30-4624-9B7F-22F9004F6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40099-8F36-4004-954F-5BBA868330A5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53322B9-0198-4FA3-804D-D3AD8C310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32023B6-30AD-4DD6-9008-544EE020F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A475-60F3-429A-81C1-6E50655729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579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061ACB-D6FF-441D-A4F7-9ABC608E1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500EB6-17BE-435C-BD7C-B26C8155B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4EEA46-8EFF-4076-8B79-C9DA8BFFDD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66BED4-87F5-4F7F-8919-1CCBF7845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40099-8F36-4004-954F-5BBA868330A5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BB0E50-BB40-4F9C-9709-3DE3606A7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BDA745-4F69-4440-B366-23CE10E6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A475-60F3-429A-81C1-6E50655729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42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4CBF1E-BCB9-41A7-9E92-97C23EB72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5454888-506B-4C1F-A388-50B30E94EF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699005F-6D9F-48A7-B288-D67D844972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DFC266-C470-4D0E-96C8-EAA039B0F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40099-8F36-4004-954F-5BBA868330A5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351CEA-29F0-4CCD-9EB9-CC73154B1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BE35CD-F3D8-47E5-BAB6-E452FC894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A475-60F3-429A-81C1-6E50655729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7552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34A1ED6-EAD3-4DC7-B1FC-AF70044B4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8FA936-F3FE-4B96-9040-253FD8952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C7897C-7146-4FBC-9962-AB133E7FCC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40099-8F36-4004-954F-5BBA868330A5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8FE837-221E-45F4-B0E0-DC583F89AA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95A671-D5B8-4115-ACAB-A6B1A631D2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9A475-60F3-429A-81C1-6E50655729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507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16 ideas de Ppt | fondos para diapositivas, fondos de pantalla de power  point, fondos para power point">
            <a:extLst>
              <a:ext uri="{FF2B5EF4-FFF2-40B4-BE49-F238E27FC236}">
                <a16:creationId xmlns:a16="http://schemas.microsoft.com/office/drawing/2014/main" id="{AEE78CC0-FC16-43E8-9A44-818FDF3BE72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5472"/>
            <a:ext cx="12184263" cy="7123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 de texto 2">
            <a:extLst>
              <a:ext uri="{FF2B5EF4-FFF2-40B4-BE49-F238E27FC236}">
                <a16:creationId xmlns:a16="http://schemas.microsoft.com/office/drawing/2014/main" id="{28DB7FB1-1144-4A99-8A4E-FE3FC81D2261}"/>
              </a:ext>
            </a:extLst>
          </p:cNvPr>
          <p:cNvSpPr txBox="1"/>
          <p:nvPr/>
        </p:nvSpPr>
        <p:spPr>
          <a:xfrm>
            <a:off x="2701231" y="695960"/>
            <a:ext cx="6781800" cy="54660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b="1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  <a:endParaRPr lang="es-MX" sz="14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</a:t>
            </a:r>
            <a:endParaRPr lang="es-MX" sz="14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2021-2022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endParaRPr lang="es-MX" sz="1400" dirty="0">
              <a:latin typeface="Abadi" panose="020B0604020104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endParaRPr lang="es-MX" sz="14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b="1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Autoevaluación de habilidades socioemocionales</a:t>
            </a:r>
            <a:endParaRPr lang="es-MX" sz="14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Maestra:</a:t>
            </a:r>
            <a:endParaRPr lang="es-MX" sz="14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Martha Gabriela Ávila Camacho</a:t>
            </a:r>
            <a:endParaRPr lang="es-MX" sz="14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endParaRPr lang="es-MX" sz="14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Daniela Lizeth Trujillo Morales</a:t>
            </a:r>
            <a:r>
              <a:rPr lang="es-MX" sz="14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#20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Tercer Semestre</a:t>
            </a:r>
            <a:r>
              <a:rPr lang="es-MX" sz="14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Sección A</a:t>
            </a:r>
            <a:endParaRPr lang="es-MX" sz="14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Coahuila de Zaragoza. A 12 de enero de 2022.</a:t>
            </a:r>
            <a:endParaRPr lang="es-MX" sz="14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2 Imagen" descr="Imagen que contiene Texto&#10;&#10;Descripción generada automáticamente">
            <a:extLst>
              <a:ext uri="{FF2B5EF4-FFF2-40B4-BE49-F238E27FC236}">
                <a16:creationId xmlns:a16="http://schemas.microsoft.com/office/drawing/2014/main" id="{E5F74D80-EE97-4FA7-8EE9-FFA5608B97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815" y="2053673"/>
            <a:ext cx="1592337" cy="714535"/>
          </a:xfrm>
          <a:prstGeom prst="rect">
            <a:avLst/>
          </a:prstGeom>
        </p:spPr>
      </p:pic>
      <p:sp>
        <p:nvSpPr>
          <p:cNvPr id="7" name="1 CuadroTexto">
            <a:extLst>
              <a:ext uri="{FF2B5EF4-FFF2-40B4-BE49-F238E27FC236}">
                <a16:creationId xmlns:a16="http://schemas.microsoft.com/office/drawing/2014/main" id="{CF3E3423-9A2D-4068-95BE-6988CBDF9ACA}"/>
              </a:ext>
            </a:extLst>
          </p:cNvPr>
          <p:cNvSpPr txBox="1"/>
          <p:nvPr/>
        </p:nvSpPr>
        <p:spPr>
          <a:xfrm>
            <a:off x="6096000" y="2158880"/>
            <a:ext cx="1953844" cy="5176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kern="1200" dirty="0">
                <a:solidFill>
                  <a:srgbClr val="93939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Educación Socioemocional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12 Conector recto">
            <a:extLst>
              <a:ext uri="{FF2B5EF4-FFF2-40B4-BE49-F238E27FC236}">
                <a16:creationId xmlns:a16="http://schemas.microsoft.com/office/drawing/2014/main" id="{90587DDD-B3E0-4887-8FC5-CAE53DD8D087}"/>
              </a:ext>
            </a:extLst>
          </p:cNvPr>
          <p:cNvCxnSpPr>
            <a:cxnSpLocks/>
          </p:cNvCxnSpPr>
          <p:nvPr/>
        </p:nvCxnSpPr>
        <p:spPr>
          <a:xfrm>
            <a:off x="6096000" y="2053673"/>
            <a:ext cx="0" cy="605632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602178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nime❤❤">
            <a:extLst>
              <a:ext uri="{FF2B5EF4-FFF2-40B4-BE49-F238E27FC236}">
                <a16:creationId xmlns:a16="http://schemas.microsoft.com/office/drawing/2014/main" id="{9527542C-AD3D-4441-A17A-87EF5FD85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DE6C4AF-B2DC-4C32-A471-B2381EC06D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0747669"/>
              </p:ext>
            </p:extLst>
          </p:nvPr>
        </p:nvGraphicFramePr>
        <p:xfrm>
          <a:off x="2579329" y="1514167"/>
          <a:ext cx="7033342" cy="4673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F60D69ED-DC98-4622-B33B-D0306F96CF39}"/>
              </a:ext>
            </a:extLst>
          </p:cNvPr>
          <p:cNvSpPr txBox="1"/>
          <p:nvPr/>
        </p:nvSpPr>
        <p:spPr>
          <a:xfrm>
            <a:off x="1664546" y="784667"/>
            <a:ext cx="907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>
                <a:latin typeface="Modern Love Grunge" panose="04070805081005020601" pitchFamily="82" charset="0"/>
              </a:rPr>
              <a:t>Autoevaluación de mis habilidades socioemocionales</a:t>
            </a:r>
          </a:p>
        </p:txBody>
      </p:sp>
    </p:spTree>
    <p:extLst>
      <p:ext uri="{BB962C8B-B14F-4D97-AF65-F5344CB8AC3E}">
        <p14:creationId xmlns:p14="http://schemas.microsoft.com/office/powerpoint/2010/main" val="3358517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Anime❤❤">
            <a:extLst>
              <a:ext uri="{FF2B5EF4-FFF2-40B4-BE49-F238E27FC236}">
                <a16:creationId xmlns:a16="http://schemas.microsoft.com/office/drawing/2014/main" id="{62BA87A6-D5FA-4255-A720-2413907F5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57988" y="-2657988"/>
            <a:ext cx="6876026" cy="12192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1DD86A01-D2E6-483F-ACDB-8EFD31D1BC46}"/>
              </a:ext>
            </a:extLst>
          </p:cNvPr>
          <p:cNvSpPr txBox="1"/>
          <p:nvPr/>
        </p:nvSpPr>
        <p:spPr>
          <a:xfrm>
            <a:off x="333375" y="974341"/>
            <a:ext cx="63817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000" b="1" dirty="0">
                <a:latin typeface="Modern Love Grunge" panose="04070805081005020601" pitchFamily="82" charset="0"/>
              </a:rPr>
              <a:t>C</a:t>
            </a:r>
          </a:p>
          <a:p>
            <a:r>
              <a:rPr lang="es-MX" sz="3000" b="1" dirty="0">
                <a:latin typeface="Modern Love Grunge" panose="04070805081005020601" pitchFamily="82" charset="0"/>
              </a:rPr>
              <a:t>O</a:t>
            </a:r>
          </a:p>
          <a:p>
            <a:r>
              <a:rPr lang="es-MX" sz="3000" b="1" dirty="0">
                <a:latin typeface="Modern Love Grunge" panose="04070805081005020601" pitchFamily="82" charset="0"/>
              </a:rPr>
              <a:t>M</a:t>
            </a:r>
          </a:p>
          <a:p>
            <a:r>
              <a:rPr lang="es-MX" sz="3000" b="1" dirty="0">
                <a:latin typeface="Modern Love Grunge" panose="04070805081005020601" pitchFamily="82" charset="0"/>
              </a:rPr>
              <a:t>P</a:t>
            </a:r>
          </a:p>
          <a:p>
            <a:r>
              <a:rPr lang="es-MX" sz="3000" b="1" dirty="0">
                <a:latin typeface="Modern Love Grunge" panose="04070805081005020601" pitchFamily="82" charset="0"/>
              </a:rPr>
              <a:t>R</a:t>
            </a:r>
          </a:p>
          <a:p>
            <a:r>
              <a:rPr lang="es-MX" sz="3000" b="1" dirty="0">
                <a:latin typeface="Modern Love Grunge" panose="04070805081005020601" pitchFamily="82" charset="0"/>
              </a:rPr>
              <a:t>O</a:t>
            </a:r>
          </a:p>
          <a:p>
            <a:r>
              <a:rPr lang="es-MX" sz="3000" b="1" dirty="0">
                <a:latin typeface="Modern Love Grunge" panose="04070805081005020601" pitchFamily="82" charset="0"/>
              </a:rPr>
              <a:t>M</a:t>
            </a:r>
          </a:p>
          <a:p>
            <a:r>
              <a:rPr lang="es-MX" sz="3000" b="1" dirty="0">
                <a:latin typeface="Modern Love Grunge" panose="04070805081005020601" pitchFamily="82" charset="0"/>
              </a:rPr>
              <a:t>I</a:t>
            </a:r>
          </a:p>
          <a:p>
            <a:r>
              <a:rPr lang="es-MX" sz="3000" b="1" dirty="0">
                <a:latin typeface="Modern Love Grunge" panose="04070805081005020601" pitchFamily="82" charset="0"/>
              </a:rPr>
              <a:t>S</a:t>
            </a:r>
          </a:p>
          <a:p>
            <a:r>
              <a:rPr lang="es-MX" sz="3000" b="1" dirty="0">
                <a:latin typeface="Modern Love Grunge" panose="04070805081005020601" pitchFamily="82" charset="0"/>
              </a:rPr>
              <a:t>O</a:t>
            </a:r>
          </a:p>
          <a:p>
            <a:r>
              <a:rPr lang="es-MX" sz="3000" b="1" dirty="0">
                <a:latin typeface="Modern Love Grunge" panose="04070805081005020601" pitchFamily="82" charset="0"/>
              </a:rPr>
              <a:t>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CE1118F-17E6-4BC4-957F-CFA68D292F5D}"/>
              </a:ext>
            </a:extLst>
          </p:cNvPr>
          <p:cNvSpPr txBox="1"/>
          <p:nvPr/>
        </p:nvSpPr>
        <p:spPr>
          <a:xfrm>
            <a:off x="1371601" y="990510"/>
            <a:ext cx="2383628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Muthiara -Demo Version-" panose="02000500000000000000" pitchFamily="2" charset="0"/>
              </a:rPr>
              <a:t>Autoconocimiento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C2E6303-739F-436E-A0AF-E9D08A323E1D}"/>
              </a:ext>
            </a:extLst>
          </p:cNvPr>
          <p:cNvSpPr txBox="1"/>
          <p:nvPr/>
        </p:nvSpPr>
        <p:spPr>
          <a:xfrm>
            <a:off x="1350169" y="1404442"/>
            <a:ext cx="36337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ahnschrift SemiBold Condensed" panose="020B0502040204020203" pitchFamily="34" charset="0"/>
              </a:rPr>
              <a:t>Dedicarme tiempo a mi misma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ahnschrift SemiBold Condensed" panose="020B0502040204020203" pitchFamily="34" charset="0"/>
              </a:rPr>
              <a:t>Descubrir mi potencial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ahnschrift SemiBold Condensed" panose="020B0502040204020203" pitchFamily="34" charset="0"/>
              </a:rPr>
              <a:t>Tener momentos de reflexión de mi vida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latin typeface="Bahnschrift SemiBold Condensed" panose="020B0502040204020203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278C0B0-55DE-4DF0-B889-089A71CD5D32}"/>
              </a:ext>
            </a:extLst>
          </p:cNvPr>
          <p:cNvSpPr txBox="1"/>
          <p:nvPr/>
        </p:nvSpPr>
        <p:spPr>
          <a:xfrm>
            <a:off x="1371601" y="2539512"/>
            <a:ext cx="2371724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Muthiara -Demo Version-" panose="02000500000000000000" pitchFamily="2" charset="0"/>
              </a:rPr>
              <a:t>Autorregulación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38E7EC0-8720-4545-B5EE-B33166AC76A1}"/>
              </a:ext>
            </a:extLst>
          </p:cNvPr>
          <p:cNvSpPr txBox="1"/>
          <p:nvPr/>
        </p:nvSpPr>
        <p:spPr>
          <a:xfrm>
            <a:off x="1383505" y="2924281"/>
            <a:ext cx="35909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ahnschrift SemiBold Condensed" panose="020B0502040204020203" pitchFamily="34" charset="0"/>
              </a:rPr>
              <a:t>Poner en práctica técnicas de relajación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ahnschrift SemiBold Condensed" panose="020B0502040204020203" pitchFamily="34" charset="0"/>
              </a:rPr>
              <a:t>Aprender a decir 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ahnschrift SemiBold Condensed" panose="020B0502040204020203" pitchFamily="34" charset="0"/>
              </a:rPr>
              <a:t>No dejarme llevar tanto por mis emociones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latin typeface="Bahnschrift SemiBold Condensed" panose="020B0502040204020203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9A96444-70CC-44FA-9E7E-988AEA5D583A}"/>
              </a:ext>
            </a:extLst>
          </p:cNvPr>
          <p:cNvSpPr txBox="1"/>
          <p:nvPr/>
        </p:nvSpPr>
        <p:spPr>
          <a:xfrm>
            <a:off x="1383505" y="4307659"/>
            <a:ext cx="2359820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Muthiara -Demo Version-" panose="02000500000000000000" pitchFamily="2" charset="0"/>
              </a:rPr>
              <a:t>Autonomía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FF08FD6-BD82-4AAA-84D0-28DC4D7A7178}"/>
              </a:ext>
            </a:extLst>
          </p:cNvPr>
          <p:cNvSpPr txBox="1"/>
          <p:nvPr/>
        </p:nvSpPr>
        <p:spPr>
          <a:xfrm>
            <a:off x="7344968" y="1004906"/>
            <a:ext cx="2371724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Muthiara -Demo Version-" panose="02000500000000000000" pitchFamily="2" charset="0"/>
              </a:rPr>
              <a:t>Empatía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FB4082B-4223-4BF5-94FD-740A9E07245F}"/>
              </a:ext>
            </a:extLst>
          </p:cNvPr>
          <p:cNvSpPr txBox="1"/>
          <p:nvPr/>
        </p:nvSpPr>
        <p:spPr>
          <a:xfrm>
            <a:off x="7344968" y="3359609"/>
            <a:ext cx="2371724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Muthiara -Demo Version-" panose="02000500000000000000" pitchFamily="2" charset="0"/>
              </a:rPr>
              <a:t>Colaboración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7DC8427-EC56-4F37-870B-44E5B418C378}"/>
              </a:ext>
            </a:extLst>
          </p:cNvPr>
          <p:cNvSpPr txBox="1"/>
          <p:nvPr/>
        </p:nvSpPr>
        <p:spPr>
          <a:xfrm>
            <a:off x="1350169" y="4721119"/>
            <a:ext cx="3590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ahnschrift SemiBold Condensed" panose="020B0502040204020203" pitchFamily="34" charset="0"/>
              </a:rPr>
              <a:t>Tomar decisiones por mí misma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ahnschrift SemiBold Condensed" panose="020B0502040204020203" pitchFamily="34" charset="0"/>
              </a:rPr>
              <a:t>No dejarme influir por todo lo que me dicen otras personas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ahnschrift SemiBold Condensed" panose="020B0502040204020203" pitchFamily="34" charset="0"/>
              </a:rPr>
              <a:t>Aceptar las consecuencias de mis actos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236B67C-6C6C-49A3-9157-1D2C15FB2F40}"/>
              </a:ext>
            </a:extLst>
          </p:cNvPr>
          <p:cNvSpPr txBox="1"/>
          <p:nvPr/>
        </p:nvSpPr>
        <p:spPr>
          <a:xfrm>
            <a:off x="6941350" y="1474178"/>
            <a:ext cx="36337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ahnschrift SemiBold Condensed" panose="020B0502040204020203" pitchFamily="34" charset="0"/>
              </a:rPr>
              <a:t>No dejarme llevar por los prejuicios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ahnschrift SemiBold Condensed" panose="020B0502040204020203" pitchFamily="34" charset="0"/>
              </a:rPr>
              <a:t>Evitar culpabilizar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ahnschrift SemiBold Condensed" panose="020B0502040204020203" pitchFamily="34" charset="0"/>
              </a:rPr>
              <a:t>Ampliar mi rango de visión (ver más allá para comprender)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latin typeface="Bahnschrift SemiBold Condensed" panose="020B0502040204020203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7902A57-69B9-4F11-9F3A-101D620D901D}"/>
              </a:ext>
            </a:extLst>
          </p:cNvPr>
          <p:cNvSpPr txBox="1"/>
          <p:nvPr/>
        </p:nvSpPr>
        <p:spPr>
          <a:xfrm>
            <a:off x="7005640" y="3843955"/>
            <a:ext cx="3590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ahnschrift SemiBold Condensed" panose="020B0502040204020203" pitchFamily="34" charset="0"/>
              </a:rPr>
              <a:t>Ser más abierta con las personas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ahnschrift SemiBold Condensed" panose="020B0502040204020203" pitchFamily="34" charset="0"/>
              </a:rPr>
              <a:t>Aprender a comunicarme más con otros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ahnschrift SemiBold Condensed" panose="020B0502040204020203" pitchFamily="34" charset="0"/>
              </a:rPr>
              <a:t>Desarrollar un espíritu más solidario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161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161</Words>
  <Application>Microsoft Office PowerPoint</Application>
  <PresentationFormat>Panorámica</PresentationFormat>
  <Paragraphs>45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Abadi</vt:lpstr>
      <vt:lpstr>Arial</vt:lpstr>
      <vt:lpstr>Bahnschrift SemiBold Condensed</vt:lpstr>
      <vt:lpstr>Calibri</vt:lpstr>
      <vt:lpstr>Calibri Light</vt:lpstr>
      <vt:lpstr>Modern Love Grunge</vt:lpstr>
      <vt:lpstr>Muthiara -Demo Version-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danielatrujillo329@gmail.com</dc:creator>
  <cp:lastModifiedBy>danielatrujillo329@gmail.com</cp:lastModifiedBy>
  <cp:revision>1</cp:revision>
  <dcterms:created xsi:type="dcterms:W3CDTF">2022-01-12T07:33:50Z</dcterms:created>
  <dcterms:modified xsi:type="dcterms:W3CDTF">2022-01-12T08:23:54Z</dcterms:modified>
</cp:coreProperties>
</file>