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4" r:id="rId6"/>
    <p:sldId id="263" r:id="rId7"/>
    <p:sldId id="265" r:id="rId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Delius" panose="020B0604020202020204" charset="0"/>
      <p:regular r:id="rId14"/>
    </p:embeddedFont>
    <p:embeddedFont>
      <p:font typeface="Nunito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9FDBCD-2703-4C53-8A23-25AA5F9B24AD}">
  <a:tblStyle styleId="{819FDBCD-2703-4C53-8A23-25AA5F9B24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38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95b965402b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8" name="Google Shape;858;g95b965402b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gac7ad3def4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" name="Google Shape;887;gac7ad3def4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g95b965402b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5" name="Google Shape;935;g95b965402b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ac7537cc3f_0_18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ac7537cc3f_0_18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gac7537cc3f_0_9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5" name="Google Shape;955;gac7537cc3f_0_9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971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864400" y="1287829"/>
            <a:ext cx="34107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849850" y="3562582"/>
            <a:ext cx="3447300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oogle Shape;12;p3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13" name="Google Shape;13;p3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3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3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3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5343575" y="1687525"/>
            <a:ext cx="2569500" cy="19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subTitle" idx="1"/>
          </p:nvPr>
        </p:nvSpPr>
        <p:spPr>
          <a:xfrm>
            <a:off x="5343575" y="3603325"/>
            <a:ext cx="2763600" cy="7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title" idx="2" hasCustomPrompt="1"/>
          </p:nvPr>
        </p:nvSpPr>
        <p:spPr>
          <a:xfrm>
            <a:off x="5397275" y="95262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54" name="Google Shape;54;p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5"/>
          <p:cNvSpPr txBox="1">
            <a:spLocks noGrp="1"/>
          </p:cNvSpPr>
          <p:nvPr>
            <p:ph type="subTitle" idx="1"/>
          </p:nvPr>
        </p:nvSpPr>
        <p:spPr>
          <a:xfrm>
            <a:off x="713100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88" name="Google Shape;88;p5"/>
          <p:cNvSpPr txBox="1">
            <a:spLocks noGrp="1"/>
          </p:cNvSpPr>
          <p:nvPr>
            <p:ph type="subTitle" idx="2"/>
          </p:nvPr>
        </p:nvSpPr>
        <p:spPr>
          <a:xfrm>
            <a:off x="713100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subTitle" idx="3"/>
          </p:nvPr>
        </p:nvSpPr>
        <p:spPr>
          <a:xfrm>
            <a:off x="5176725" y="2969263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91" name="Google Shape;91;p5"/>
          <p:cNvSpPr txBox="1">
            <a:spLocks noGrp="1"/>
          </p:cNvSpPr>
          <p:nvPr>
            <p:ph type="subTitle" idx="4"/>
          </p:nvPr>
        </p:nvSpPr>
        <p:spPr>
          <a:xfrm>
            <a:off x="5176725" y="3372406"/>
            <a:ext cx="26151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5"/>
          <p:cNvSpPr txBox="1">
            <a:spLocks noGrp="1"/>
          </p:cNvSpPr>
          <p:nvPr>
            <p:ph type="title" idx="5" hasCustomPrompt="1"/>
          </p:nvPr>
        </p:nvSpPr>
        <p:spPr>
          <a:xfrm>
            <a:off x="7863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93" name="Google Shape;93;p5"/>
          <p:cNvSpPr txBox="1">
            <a:spLocks noGrp="1"/>
          </p:cNvSpPr>
          <p:nvPr>
            <p:ph type="title" idx="6" hasCustomPrompt="1"/>
          </p:nvPr>
        </p:nvSpPr>
        <p:spPr>
          <a:xfrm>
            <a:off x="5258675" y="22148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oogle Shape;207;p9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08" name="Google Shape;208;p9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9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9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9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9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9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9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9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9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9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9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9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9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9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9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9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9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9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9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9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9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9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9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9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" name="Google Shape;241;p9"/>
          <p:cNvSpPr txBox="1">
            <a:spLocks noGrp="1"/>
          </p:cNvSpPr>
          <p:nvPr>
            <p:ph type="title"/>
          </p:nvPr>
        </p:nvSpPr>
        <p:spPr>
          <a:xfrm>
            <a:off x="952797" y="1520863"/>
            <a:ext cx="29718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2" name="Google Shape;242;p9"/>
          <p:cNvSpPr txBox="1">
            <a:spLocks noGrp="1"/>
          </p:cNvSpPr>
          <p:nvPr>
            <p:ph type="subTitle" idx="1"/>
          </p:nvPr>
        </p:nvSpPr>
        <p:spPr>
          <a:xfrm>
            <a:off x="952675" y="2266831"/>
            <a:ext cx="2971800" cy="12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oogle Shape;250;p13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251" name="Google Shape;251;p13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3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3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3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3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4" name="Google Shape;284;p13"/>
          <p:cNvSpPr txBox="1">
            <a:spLocks noGrp="1"/>
          </p:cNvSpPr>
          <p:nvPr>
            <p:ph type="title"/>
          </p:nvPr>
        </p:nvSpPr>
        <p:spPr>
          <a:xfrm>
            <a:off x="1513125" y="1893750"/>
            <a:ext cx="19935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13"/>
          <p:cNvSpPr txBox="1">
            <a:spLocks noGrp="1"/>
          </p:cNvSpPr>
          <p:nvPr>
            <p:ph type="subTitle" idx="1"/>
          </p:nvPr>
        </p:nvSpPr>
        <p:spPr>
          <a:xfrm>
            <a:off x="6119527" y="425358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6" name="Google Shape;286;p13"/>
          <p:cNvSpPr txBox="1">
            <a:spLocks noGrp="1"/>
          </p:cNvSpPr>
          <p:nvPr>
            <p:ph type="title" idx="2" hasCustomPrompt="1"/>
          </p:nvPr>
        </p:nvSpPr>
        <p:spPr>
          <a:xfrm>
            <a:off x="5229300" y="71640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87" name="Google Shape;287;p13"/>
          <p:cNvSpPr txBox="1">
            <a:spLocks noGrp="1"/>
          </p:cNvSpPr>
          <p:nvPr>
            <p:ph type="subTitle" idx="3"/>
          </p:nvPr>
        </p:nvSpPr>
        <p:spPr>
          <a:xfrm>
            <a:off x="6119527" y="79214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13"/>
          <p:cNvSpPr txBox="1">
            <a:spLocks noGrp="1"/>
          </p:cNvSpPr>
          <p:nvPr>
            <p:ph type="subTitle" idx="4"/>
          </p:nvPr>
        </p:nvSpPr>
        <p:spPr>
          <a:xfrm>
            <a:off x="6119527" y="1482252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89" name="Google Shape;289;p13"/>
          <p:cNvSpPr txBox="1">
            <a:spLocks noGrp="1"/>
          </p:cNvSpPr>
          <p:nvPr>
            <p:ph type="title" idx="5" hasCustomPrompt="1"/>
          </p:nvPr>
        </p:nvSpPr>
        <p:spPr>
          <a:xfrm>
            <a:off x="5229300" y="178193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0" name="Google Shape;290;p13"/>
          <p:cNvSpPr txBox="1">
            <a:spLocks noGrp="1"/>
          </p:cNvSpPr>
          <p:nvPr>
            <p:ph type="subTitle" idx="6"/>
          </p:nvPr>
        </p:nvSpPr>
        <p:spPr>
          <a:xfrm>
            <a:off x="6119527" y="185390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13"/>
          <p:cNvSpPr txBox="1">
            <a:spLocks noGrp="1"/>
          </p:cNvSpPr>
          <p:nvPr>
            <p:ph type="subTitle" idx="7"/>
          </p:nvPr>
        </p:nvSpPr>
        <p:spPr>
          <a:xfrm>
            <a:off x="6119527" y="2539146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2" name="Google Shape;292;p13"/>
          <p:cNvSpPr txBox="1">
            <a:spLocks noGrp="1"/>
          </p:cNvSpPr>
          <p:nvPr>
            <p:ph type="title" idx="8" hasCustomPrompt="1"/>
          </p:nvPr>
        </p:nvSpPr>
        <p:spPr>
          <a:xfrm>
            <a:off x="5229300" y="2847460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3" name="Google Shape;293;p13"/>
          <p:cNvSpPr txBox="1">
            <a:spLocks noGrp="1"/>
          </p:cNvSpPr>
          <p:nvPr>
            <p:ph type="subTitle" idx="9"/>
          </p:nvPr>
        </p:nvSpPr>
        <p:spPr>
          <a:xfrm>
            <a:off x="6119527" y="291566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3"/>
          <p:cNvSpPr txBox="1">
            <a:spLocks noGrp="1"/>
          </p:cNvSpPr>
          <p:nvPr>
            <p:ph type="subTitle" idx="13"/>
          </p:nvPr>
        </p:nvSpPr>
        <p:spPr>
          <a:xfrm>
            <a:off x="6119527" y="3596040"/>
            <a:ext cx="20469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295" name="Google Shape;295;p13"/>
          <p:cNvSpPr txBox="1">
            <a:spLocks noGrp="1"/>
          </p:cNvSpPr>
          <p:nvPr>
            <p:ph type="title" idx="14" hasCustomPrompt="1"/>
          </p:nvPr>
        </p:nvSpPr>
        <p:spPr>
          <a:xfrm>
            <a:off x="5229300" y="3912989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296" name="Google Shape;296;p13"/>
          <p:cNvSpPr txBox="1">
            <a:spLocks noGrp="1"/>
          </p:cNvSpPr>
          <p:nvPr>
            <p:ph type="subTitle" idx="15"/>
          </p:nvPr>
        </p:nvSpPr>
        <p:spPr>
          <a:xfrm>
            <a:off x="6119527" y="3977428"/>
            <a:ext cx="20469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oogle Shape;335;p15"/>
          <p:cNvGrpSpPr/>
          <p:nvPr/>
        </p:nvGrpSpPr>
        <p:grpSpPr>
          <a:xfrm>
            <a:off x="155326" y="91359"/>
            <a:ext cx="8833348" cy="4894379"/>
            <a:chOff x="375925" y="955900"/>
            <a:chExt cx="6888675" cy="3816875"/>
          </a:xfrm>
        </p:grpSpPr>
        <p:sp>
          <p:nvSpPr>
            <p:cNvPr id="336" name="Google Shape;336;p15"/>
            <p:cNvSpPr/>
            <p:nvPr/>
          </p:nvSpPr>
          <p:spPr>
            <a:xfrm>
              <a:off x="375925" y="956200"/>
              <a:ext cx="6888675" cy="3816575"/>
            </a:xfrm>
            <a:custGeom>
              <a:avLst/>
              <a:gdLst/>
              <a:ahLst/>
              <a:cxnLst/>
              <a:rect l="l" t="t" r="r" b="b"/>
              <a:pathLst>
                <a:path w="275547" h="152663" extrusionOk="0">
                  <a:moveTo>
                    <a:pt x="1108" y="0"/>
                  </a:moveTo>
                  <a:cubicBezTo>
                    <a:pt x="501" y="0"/>
                    <a:pt x="1" y="489"/>
                    <a:pt x="1" y="1108"/>
                  </a:cubicBezTo>
                  <a:lnTo>
                    <a:pt x="1" y="151543"/>
                  </a:lnTo>
                  <a:cubicBezTo>
                    <a:pt x="1" y="152162"/>
                    <a:pt x="489" y="152662"/>
                    <a:pt x="1108" y="152662"/>
                  </a:cubicBezTo>
                  <a:lnTo>
                    <a:pt x="274440" y="152662"/>
                  </a:lnTo>
                  <a:cubicBezTo>
                    <a:pt x="275047" y="152662"/>
                    <a:pt x="275547" y="152162"/>
                    <a:pt x="275547" y="151531"/>
                  </a:cubicBezTo>
                  <a:lnTo>
                    <a:pt x="275547" y="1108"/>
                  </a:lnTo>
                  <a:cubicBezTo>
                    <a:pt x="275547" y="501"/>
                    <a:pt x="275059" y="0"/>
                    <a:pt x="2744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100013" dist="66675" dir="5400000" algn="bl" rotWithShape="0">
                <a:schemeClr val="accent2">
                  <a:alpha val="32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5"/>
            <p:cNvSpPr/>
            <p:nvPr/>
          </p:nvSpPr>
          <p:spPr>
            <a:xfrm>
              <a:off x="3607875" y="955900"/>
              <a:ext cx="424200" cy="3816875"/>
            </a:xfrm>
            <a:custGeom>
              <a:avLst/>
              <a:gdLst/>
              <a:ahLst/>
              <a:cxnLst/>
              <a:rect l="l" t="t" r="r" b="b"/>
              <a:pathLst>
                <a:path w="16968" h="152675" extrusionOk="0">
                  <a:moveTo>
                    <a:pt x="1" y="1"/>
                  </a:moveTo>
                  <a:lnTo>
                    <a:pt x="1" y="152674"/>
                  </a:lnTo>
                  <a:lnTo>
                    <a:pt x="16967" y="152674"/>
                  </a:lnTo>
                  <a:lnTo>
                    <a:pt x="16967" y="1"/>
                  </a:lnTo>
                  <a:close/>
                </a:path>
              </a:pathLst>
            </a:custGeom>
            <a:solidFill>
              <a:srgbClr val="40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5"/>
            <p:cNvSpPr/>
            <p:nvPr/>
          </p:nvSpPr>
          <p:spPr>
            <a:xfrm>
              <a:off x="554821" y="1106228"/>
              <a:ext cx="3188800" cy="3530673"/>
            </a:xfrm>
            <a:custGeom>
              <a:avLst/>
              <a:gdLst/>
              <a:ahLst/>
              <a:cxnLst/>
              <a:rect l="l" t="t" r="r" b="b"/>
              <a:pathLst>
                <a:path w="1275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552" y="135041"/>
                  </a:lnTo>
                  <a:lnTo>
                    <a:pt x="1275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599172" y="1106228"/>
              <a:ext cx="3154275" cy="3530673"/>
            </a:xfrm>
            <a:custGeom>
              <a:avLst/>
              <a:gdLst/>
              <a:ahLst/>
              <a:cxnLst/>
              <a:rect l="l" t="t" r="r" b="b"/>
              <a:pathLst>
                <a:path w="12617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6171" y="135041"/>
                  </a:lnTo>
                  <a:lnTo>
                    <a:pt x="126171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3763850" y="1258925"/>
              <a:ext cx="90525" cy="3263225"/>
            </a:xfrm>
            <a:custGeom>
              <a:avLst/>
              <a:gdLst/>
              <a:ahLst/>
              <a:cxnLst/>
              <a:rect l="l" t="t" r="r" b="b"/>
              <a:pathLst>
                <a:path w="3621" h="130529" extrusionOk="0">
                  <a:moveTo>
                    <a:pt x="1" y="0"/>
                  </a:moveTo>
                  <a:lnTo>
                    <a:pt x="1" y="130528"/>
                  </a:lnTo>
                  <a:lnTo>
                    <a:pt x="3620" y="130528"/>
                  </a:lnTo>
                  <a:lnTo>
                    <a:pt x="3620" y="0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3703725" y="1074675"/>
              <a:ext cx="217900" cy="218200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58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58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3703734" y="1131261"/>
              <a:ext cx="217900" cy="193172"/>
            </a:xfrm>
            <a:custGeom>
              <a:avLst/>
              <a:gdLst/>
              <a:ahLst/>
              <a:cxnLst/>
              <a:rect l="l" t="t" r="r" b="b"/>
              <a:pathLst>
                <a:path w="8716" h="8728" extrusionOk="0">
                  <a:moveTo>
                    <a:pt x="4358" y="0"/>
                  </a:moveTo>
                  <a:cubicBezTo>
                    <a:pt x="1941" y="0"/>
                    <a:pt x="0" y="1953"/>
                    <a:pt x="0" y="4370"/>
                  </a:cubicBezTo>
                  <a:cubicBezTo>
                    <a:pt x="0" y="6775"/>
                    <a:pt x="1941" y="8727"/>
                    <a:pt x="4358" y="8727"/>
                  </a:cubicBezTo>
                  <a:cubicBezTo>
                    <a:pt x="6763" y="8727"/>
                    <a:pt x="8716" y="6775"/>
                    <a:pt x="8716" y="4370"/>
                  </a:cubicBezTo>
                  <a:cubicBezTo>
                    <a:pt x="8716" y="1953"/>
                    <a:pt x="6763" y="0"/>
                    <a:pt x="4358" y="0"/>
                  </a:cubicBez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3885598" y="1106228"/>
              <a:ext cx="3176300" cy="3530673"/>
            </a:xfrm>
            <a:custGeom>
              <a:avLst/>
              <a:gdLst/>
              <a:ahLst/>
              <a:cxnLst/>
              <a:rect l="l" t="t" r="r" b="b"/>
              <a:pathLst>
                <a:path w="127052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7052" y="135041"/>
                  </a:lnTo>
                  <a:lnTo>
                    <a:pt x="12705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5"/>
            <p:cNvSpPr/>
            <p:nvPr/>
          </p:nvSpPr>
          <p:spPr>
            <a:xfrm>
              <a:off x="3884698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125492" y="135041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3842723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645297" y="1106228"/>
              <a:ext cx="3137325" cy="3530673"/>
            </a:xfrm>
            <a:custGeom>
              <a:avLst/>
              <a:gdLst/>
              <a:ahLst/>
              <a:cxnLst/>
              <a:rect l="l" t="t" r="r" b="b"/>
              <a:pathLst>
                <a:path w="125493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125493" y="135041"/>
                  </a:lnTo>
                  <a:lnTo>
                    <a:pt x="1254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3555800" y="152860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69"/>
                    <a:pt x="0" y="3060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60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3916850" y="152947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5"/>
            <p:cNvSpPr/>
            <p:nvPr/>
          </p:nvSpPr>
          <p:spPr>
            <a:xfrm>
              <a:off x="3555800" y="1991150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5"/>
            <p:cNvSpPr/>
            <p:nvPr/>
          </p:nvSpPr>
          <p:spPr>
            <a:xfrm>
              <a:off x="3916850" y="1991750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5"/>
            <p:cNvSpPr/>
            <p:nvPr/>
          </p:nvSpPr>
          <p:spPr>
            <a:xfrm>
              <a:off x="3555800" y="24953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1"/>
                  </a:moveTo>
                  <a:cubicBezTo>
                    <a:pt x="1369" y="1"/>
                    <a:pt x="0" y="1358"/>
                    <a:pt x="0" y="3049"/>
                  </a:cubicBezTo>
                  <a:cubicBezTo>
                    <a:pt x="0" y="4739"/>
                    <a:pt x="1369" y="6097"/>
                    <a:pt x="3060" y="6097"/>
                  </a:cubicBezTo>
                  <a:cubicBezTo>
                    <a:pt x="4739" y="6097"/>
                    <a:pt x="6108" y="4739"/>
                    <a:pt x="6108" y="3049"/>
                  </a:cubicBezTo>
                  <a:cubicBezTo>
                    <a:pt x="6108" y="1358"/>
                    <a:pt x="4739" y="1"/>
                    <a:pt x="3060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5"/>
            <p:cNvSpPr/>
            <p:nvPr/>
          </p:nvSpPr>
          <p:spPr>
            <a:xfrm>
              <a:off x="3916850" y="24956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5"/>
            <p:cNvSpPr/>
            <p:nvPr/>
          </p:nvSpPr>
          <p:spPr>
            <a:xfrm>
              <a:off x="3555800" y="2997225"/>
              <a:ext cx="152700" cy="152725"/>
            </a:xfrm>
            <a:custGeom>
              <a:avLst/>
              <a:gdLst/>
              <a:ahLst/>
              <a:cxnLst/>
              <a:rect l="l" t="t" r="r" b="b"/>
              <a:pathLst>
                <a:path w="6108" h="6109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5"/>
            <p:cNvSpPr/>
            <p:nvPr/>
          </p:nvSpPr>
          <p:spPr>
            <a:xfrm>
              <a:off x="3916850" y="2998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5"/>
            <p:cNvSpPr/>
            <p:nvPr/>
          </p:nvSpPr>
          <p:spPr>
            <a:xfrm>
              <a:off x="3555800" y="3503250"/>
              <a:ext cx="152700" cy="152700"/>
            </a:xfrm>
            <a:custGeom>
              <a:avLst/>
              <a:gdLst/>
              <a:ahLst/>
              <a:cxnLst/>
              <a:rect l="l" t="t" r="r" b="b"/>
              <a:pathLst>
                <a:path w="6108" h="6108" extrusionOk="0">
                  <a:moveTo>
                    <a:pt x="3060" y="0"/>
                  </a:moveTo>
                  <a:cubicBezTo>
                    <a:pt x="1369" y="0"/>
                    <a:pt x="0" y="1369"/>
                    <a:pt x="0" y="3048"/>
                  </a:cubicBezTo>
                  <a:cubicBezTo>
                    <a:pt x="0" y="4739"/>
                    <a:pt x="1369" y="6108"/>
                    <a:pt x="3060" y="6108"/>
                  </a:cubicBezTo>
                  <a:cubicBezTo>
                    <a:pt x="4739" y="6108"/>
                    <a:pt x="6108" y="4739"/>
                    <a:pt x="6108" y="3048"/>
                  </a:cubicBezTo>
                  <a:cubicBezTo>
                    <a:pt x="6108" y="1369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5"/>
            <p:cNvSpPr/>
            <p:nvPr/>
          </p:nvSpPr>
          <p:spPr>
            <a:xfrm>
              <a:off x="3916850" y="3504125"/>
              <a:ext cx="152425" cy="152425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5"/>
            <p:cNvSpPr/>
            <p:nvPr/>
          </p:nvSpPr>
          <p:spPr>
            <a:xfrm>
              <a:off x="3555800" y="4044975"/>
              <a:ext cx="152700" cy="152425"/>
            </a:xfrm>
            <a:custGeom>
              <a:avLst/>
              <a:gdLst/>
              <a:ahLst/>
              <a:cxnLst/>
              <a:rect l="l" t="t" r="r" b="b"/>
              <a:pathLst>
                <a:path w="6108" h="6097" extrusionOk="0">
                  <a:moveTo>
                    <a:pt x="3060" y="0"/>
                  </a:moveTo>
                  <a:cubicBezTo>
                    <a:pt x="1369" y="0"/>
                    <a:pt x="0" y="1370"/>
                    <a:pt x="0" y="3048"/>
                  </a:cubicBezTo>
                  <a:cubicBezTo>
                    <a:pt x="0" y="4739"/>
                    <a:pt x="1369" y="6096"/>
                    <a:pt x="3060" y="6096"/>
                  </a:cubicBezTo>
                  <a:cubicBezTo>
                    <a:pt x="4739" y="6096"/>
                    <a:pt x="6108" y="4739"/>
                    <a:pt x="6108" y="3048"/>
                  </a:cubicBezTo>
                  <a:cubicBezTo>
                    <a:pt x="6108" y="1370"/>
                    <a:pt x="4739" y="0"/>
                    <a:pt x="3060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5"/>
            <p:cNvSpPr/>
            <p:nvPr/>
          </p:nvSpPr>
          <p:spPr>
            <a:xfrm>
              <a:off x="3916850" y="4045575"/>
              <a:ext cx="152425" cy="152725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rgbClr val="F2EE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5"/>
            <p:cNvSpPr/>
            <p:nvPr/>
          </p:nvSpPr>
          <p:spPr>
            <a:xfrm>
              <a:off x="3615325" y="156372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5"/>
            <p:cNvSpPr/>
            <p:nvPr/>
          </p:nvSpPr>
          <p:spPr>
            <a:xfrm>
              <a:off x="3615325" y="2026575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5"/>
            <p:cNvSpPr/>
            <p:nvPr/>
          </p:nvSpPr>
          <p:spPr>
            <a:xfrm>
              <a:off x="3615325" y="25308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5"/>
            <p:cNvSpPr/>
            <p:nvPr/>
          </p:nvSpPr>
          <p:spPr>
            <a:xfrm>
              <a:off x="3615325" y="30329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5"/>
            <p:cNvSpPr/>
            <p:nvPr/>
          </p:nvSpPr>
          <p:spPr>
            <a:xfrm>
              <a:off x="3615325" y="353865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5"/>
            <p:cNvSpPr/>
            <p:nvPr/>
          </p:nvSpPr>
          <p:spPr>
            <a:xfrm>
              <a:off x="3615325" y="4080400"/>
              <a:ext cx="394425" cy="82475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5"/>
            <p:cNvSpPr/>
            <p:nvPr/>
          </p:nvSpPr>
          <p:spPr>
            <a:xfrm>
              <a:off x="576847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5"/>
            <p:cNvSpPr/>
            <p:nvPr/>
          </p:nvSpPr>
          <p:spPr>
            <a:xfrm>
              <a:off x="625072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0" y="1"/>
                  </a:moveTo>
                  <a:lnTo>
                    <a:pt x="0" y="135041"/>
                  </a:lnTo>
                  <a:lnTo>
                    <a:pt x="750" y="135041"/>
                  </a:lnTo>
                  <a:lnTo>
                    <a:pt x="750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5"/>
            <p:cNvSpPr/>
            <p:nvPr/>
          </p:nvSpPr>
          <p:spPr>
            <a:xfrm>
              <a:off x="7021099" y="1106228"/>
              <a:ext cx="18475" cy="3530673"/>
            </a:xfrm>
            <a:custGeom>
              <a:avLst/>
              <a:gdLst/>
              <a:ahLst/>
              <a:cxnLst/>
              <a:rect l="l" t="t" r="r" b="b"/>
              <a:pathLst>
                <a:path w="739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39" y="135041"/>
                  </a:lnTo>
                  <a:lnTo>
                    <a:pt x="739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5"/>
            <p:cNvSpPr/>
            <p:nvPr/>
          </p:nvSpPr>
          <p:spPr>
            <a:xfrm>
              <a:off x="6980024" y="1106228"/>
              <a:ext cx="18775" cy="3530673"/>
            </a:xfrm>
            <a:custGeom>
              <a:avLst/>
              <a:gdLst/>
              <a:ahLst/>
              <a:cxnLst/>
              <a:rect l="l" t="t" r="r" b="b"/>
              <a:pathLst>
                <a:path w="751" h="135042" extrusionOk="0">
                  <a:moveTo>
                    <a:pt x="1" y="1"/>
                  </a:moveTo>
                  <a:lnTo>
                    <a:pt x="1" y="135041"/>
                  </a:lnTo>
                  <a:lnTo>
                    <a:pt x="751" y="135041"/>
                  </a:lnTo>
                  <a:lnTo>
                    <a:pt x="751" y="1"/>
                  </a:lnTo>
                  <a:close/>
                </a:path>
              </a:pathLst>
            </a:custGeom>
            <a:solidFill>
              <a:srgbClr val="E2DAC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9" name="Google Shape;369;p15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15"/>
          <p:cNvSpPr txBox="1">
            <a:spLocks noGrp="1"/>
          </p:cNvSpPr>
          <p:nvPr>
            <p:ph type="subTitle" idx="1"/>
          </p:nvPr>
        </p:nvSpPr>
        <p:spPr>
          <a:xfrm>
            <a:off x="6019483" y="612134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1" name="Google Shape;371;p15"/>
          <p:cNvSpPr txBox="1">
            <a:spLocks noGrp="1"/>
          </p:cNvSpPr>
          <p:nvPr>
            <p:ph type="subTitle" idx="2"/>
          </p:nvPr>
        </p:nvSpPr>
        <p:spPr>
          <a:xfrm>
            <a:off x="6019483" y="981884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5"/>
          <p:cNvSpPr txBox="1">
            <a:spLocks noGrp="1"/>
          </p:cNvSpPr>
          <p:nvPr>
            <p:ph type="subTitle" idx="3"/>
          </p:nvPr>
        </p:nvSpPr>
        <p:spPr>
          <a:xfrm>
            <a:off x="6019483" y="192907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3" name="Google Shape;373;p15"/>
          <p:cNvSpPr txBox="1">
            <a:spLocks noGrp="1"/>
          </p:cNvSpPr>
          <p:nvPr>
            <p:ph type="subTitle" idx="4"/>
          </p:nvPr>
        </p:nvSpPr>
        <p:spPr>
          <a:xfrm>
            <a:off x="6019483" y="229882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5"/>
          <p:cNvSpPr txBox="1">
            <a:spLocks noGrp="1"/>
          </p:cNvSpPr>
          <p:nvPr>
            <p:ph type="subTitle" idx="5"/>
          </p:nvPr>
        </p:nvSpPr>
        <p:spPr>
          <a:xfrm>
            <a:off x="6019483" y="323872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Delius"/>
              <a:buNone/>
              <a:defRPr sz="2000" b="1"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375" name="Google Shape;375;p15"/>
          <p:cNvSpPr txBox="1">
            <a:spLocks noGrp="1"/>
          </p:cNvSpPr>
          <p:nvPr>
            <p:ph type="subTitle" idx="6"/>
          </p:nvPr>
        </p:nvSpPr>
        <p:spPr>
          <a:xfrm>
            <a:off x="6019483" y="360847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5" r:id="rId4"/>
    <p:sldLayoutId id="2147483658" r:id="rId5"/>
    <p:sldLayoutId id="2147483659" r:id="rId6"/>
    <p:sldLayoutId id="2147483661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ificados.com/colores-primarios-y-secundarios/" TargetMode="External"/><Relationship Id="rId7" Type="http://schemas.openxmlformats.org/officeDocument/2006/relationships/hyperlink" Target="https://aleph.org.mx/que-es-el-arte-definicion-para-ninos-de-preescolar#:~:text=%C2%BFQu%C3%A9%20es%20el%20arte%3F,el%20entorno%20que%20lo%20rode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aishoart.com/blog/mejores-pintores-mexicanos" TargetMode="External"/><Relationship Id="rId5" Type="http://schemas.openxmlformats.org/officeDocument/2006/relationships/hyperlink" Target="https://www.significados.com/bellas-artes/" TargetMode="External"/><Relationship Id="rId4" Type="http://schemas.openxmlformats.org/officeDocument/2006/relationships/hyperlink" Target="https://carolinallinas.com/2015/07/tecnica-de-puntillismo-para-ninos.html#:~:text=La%20t%C3%A9cnica%20de%20puntillismo%20consiste,dar%20volumen%20%C3%BAnicamente%20con%20punt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oogle Shape;780;p32"/>
          <p:cNvGrpSpPr/>
          <p:nvPr/>
        </p:nvGrpSpPr>
        <p:grpSpPr>
          <a:xfrm rot="-523570">
            <a:off x="287807" y="-3050911"/>
            <a:ext cx="4761746" cy="5091991"/>
            <a:chOff x="7567300" y="1541100"/>
            <a:chExt cx="3167100" cy="3386750"/>
          </a:xfrm>
        </p:grpSpPr>
        <p:sp>
          <p:nvSpPr>
            <p:cNvPr id="781" name="Google Shape;781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1" name="Google Shape;801;p32"/>
          <p:cNvGrpSpPr/>
          <p:nvPr/>
        </p:nvGrpSpPr>
        <p:grpSpPr>
          <a:xfrm rot="728172">
            <a:off x="-247919" y="3303098"/>
            <a:ext cx="1784276" cy="1783851"/>
            <a:chOff x="5448300" y="1526500"/>
            <a:chExt cx="1154925" cy="1154650"/>
          </a:xfrm>
        </p:grpSpPr>
        <p:sp>
          <p:nvSpPr>
            <p:cNvPr id="802" name="Google Shape;802;p32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2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2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2"/>
          <p:cNvGrpSpPr/>
          <p:nvPr/>
        </p:nvGrpSpPr>
        <p:grpSpPr>
          <a:xfrm rot="624426">
            <a:off x="5269590" y="1426046"/>
            <a:ext cx="4761844" cy="5092095"/>
            <a:chOff x="7567300" y="1541100"/>
            <a:chExt cx="3167100" cy="3386750"/>
          </a:xfrm>
        </p:grpSpPr>
        <p:sp>
          <p:nvSpPr>
            <p:cNvPr id="806" name="Google Shape;806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32"/>
          <p:cNvGrpSpPr/>
          <p:nvPr/>
        </p:nvGrpSpPr>
        <p:grpSpPr>
          <a:xfrm>
            <a:off x="1770350" y="435101"/>
            <a:ext cx="5053990" cy="5779004"/>
            <a:chOff x="1732250" y="435101"/>
            <a:chExt cx="5053990" cy="5779004"/>
          </a:xfrm>
        </p:grpSpPr>
        <p:sp>
          <p:nvSpPr>
            <p:cNvPr id="827" name="Google Shape;827;p32"/>
            <p:cNvSpPr/>
            <p:nvPr/>
          </p:nvSpPr>
          <p:spPr>
            <a:xfrm>
              <a:off x="2124240" y="542605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2"/>
            <p:cNvSpPr/>
            <p:nvPr/>
          </p:nvSpPr>
          <p:spPr>
            <a:xfrm>
              <a:off x="2008462" y="435101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2"/>
            <p:cNvSpPr/>
            <p:nvPr/>
          </p:nvSpPr>
          <p:spPr>
            <a:xfrm>
              <a:off x="2258861" y="940350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2"/>
            <p:cNvSpPr/>
            <p:nvPr/>
          </p:nvSpPr>
          <p:spPr>
            <a:xfrm>
              <a:off x="2258861" y="1747713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2"/>
            <p:cNvSpPr/>
            <p:nvPr/>
          </p:nvSpPr>
          <p:spPr>
            <a:xfrm>
              <a:off x="2258861" y="2627818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2"/>
            <p:cNvSpPr/>
            <p:nvPr/>
          </p:nvSpPr>
          <p:spPr>
            <a:xfrm>
              <a:off x="2258861" y="3505348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2"/>
            <p:cNvSpPr/>
            <p:nvPr/>
          </p:nvSpPr>
          <p:spPr>
            <a:xfrm>
              <a:off x="2258861" y="4389077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2"/>
            <p:cNvSpPr/>
            <p:nvPr/>
          </p:nvSpPr>
          <p:spPr>
            <a:xfrm>
              <a:off x="2258861" y="5334720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2"/>
            <p:cNvSpPr/>
            <p:nvPr/>
          </p:nvSpPr>
          <p:spPr>
            <a:xfrm>
              <a:off x="1732250" y="1000167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2"/>
            <p:cNvSpPr/>
            <p:nvPr/>
          </p:nvSpPr>
          <p:spPr>
            <a:xfrm>
              <a:off x="1732250" y="180853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2"/>
            <p:cNvSpPr/>
            <p:nvPr/>
          </p:nvSpPr>
          <p:spPr>
            <a:xfrm>
              <a:off x="1732250" y="2689164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2"/>
            <p:cNvSpPr/>
            <p:nvPr/>
          </p:nvSpPr>
          <p:spPr>
            <a:xfrm>
              <a:off x="1732250" y="3566170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2"/>
            <p:cNvSpPr/>
            <p:nvPr/>
          </p:nvSpPr>
          <p:spPr>
            <a:xfrm>
              <a:off x="1732250" y="444937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2"/>
            <p:cNvSpPr/>
            <p:nvPr/>
          </p:nvSpPr>
          <p:spPr>
            <a:xfrm>
              <a:off x="1732250" y="5395541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1" name="Google Shape;841;p32"/>
          <p:cNvSpPr txBox="1">
            <a:spLocks noGrp="1"/>
          </p:cNvSpPr>
          <p:nvPr>
            <p:ph type="subTitle" idx="1"/>
          </p:nvPr>
        </p:nvSpPr>
        <p:spPr>
          <a:xfrm>
            <a:off x="2849850" y="3562582"/>
            <a:ext cx="3447300" cy="9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Practicante: Katya Quintana Rangel</a:t>
            </a:r>
            <a:endParaRPr sz="2000" dirty="0">
              <a:solidFill>
                <a:schemeClr val="lt1"/>
              </a:solidFill>
            </a:endParaRPr>
          </a:p>
        </p:txBody>
      </p:sp>
      <p:sp>
        <p:nvSpPr>
          <p:cNvPr id="842" name="Google Shape;842;p32"/>
          <p:cNvSpPr/>
          <p:nvPr/>
        </p:nvSpPr>
        <p:spPr>
          <a:xfrm>
            <a:off x="2846884" y="1144221"/>
            <a:ext cx="3450232" cy="2069708"/>
          </a:xfrm>
          <a:custGeom>
            <a:avLst/>
            <a:gdLst/>
            <a:ahLst/>
            <a:cxnLst/>
            <a:rect l="l" t="t" r="r" b="b"/>
            <a:pathLst>
              <a:path w="72713" h="41029" extrusionOk="0">
                <a:moveTo>
                  <a:pt x="3478" y="0"/>
                </a:moveTo>
                <a:lnTo>
                  <a:pt x="1251" y="905"/>
                </a:lnTo>
                <a:lnTo>
                  <a:pt x="1" y="417"/>
                </a:lnTo>
                <a:lnTo>
                  <a:pt x="1" y="39433"/>
                </a:lnTo>
                <a:lnTo>
                  <a:pt x="1" y="40207"/>
                </a:lnTo>
                <a:lnTo>
                  <a:pt x="215" y="40124"/>
                </a:lnTo>
                <a:lnTo>
                  <a:pt x="2442" y="41029"/>
                </a:lnTo>
                <a:lnTo>
                  <a:pt x="4668" y="40124"/>
                </a:lnTo>
                <a:lnTo>
                  <a:pt x="6895" y="41029"/>
                </a:lnTo>
                <a:lnTo>
                  <a:pt x="9121" y="40124"/>
                </a:lnTo>
                <a:lnTo>
                  <a:pt x="11348" y="41029"/>
                </a:lnTo>
                <a:lnTo>
                  <a:pt x="13574" y="40124"/>
                </a:lnTo>
                <a:lnTo>
                  <a:pt x="15801" y="41029"/>
                </a:lnTo>
                <a:lnTo>
                  <a:pt x="18027" y="40124"/>
                </a:lnTo>
                <a:lnTo>
                  <a:pt x="20253" y="41029"/>
                </a:lnTo>
                <a:lnTo>
                  <a:pt x="22480" y="40124"/>
                </a:lnTo>
                <a:lnTo>
                  <a:pt x="24706" y="41029"/>
                </a:lnTo>
                <a:lnTo>
                  <a:pt x="26933" y="40124"/>
                </a:lnTo>
                <a:lnTo>
                  <a:pt x="29159" y="41029"/>
                </a:lnTo>
                <a:lnTo>
                  <a:pt x="31386" y="40124"/>
                </a:lnTo>
                <a:lnTo>
                  <a:pt x="33612" y="41029"/>
                </a:lnTo>
                <a:lnTo>
                  <a:pt x="35851" y="40124"/>
                </a:lnTo>
                <a:lnTo>
                  <a:pt x="38077" y="41029"/>
                </a:lnTo>
                <a:lnTo>
                  <a:pt x="40304" y="40124"/>
                </a:lnTo>
                <a:lnTo>
                  <a:pt x="42530" y="41029"/>
                </a:lnTo>
                <a:lnTo>
                  <a:pt x="44757" y="40124"/>
                </a:lnTo>
                <a:lnTo>
                  <a:pt x="46983" y="41029"/>
                </a:lnTo>
                <a:lnTo>
                  <a:pt x="49209" y="40124"/>
                </a:lnTo>
                <a:lnTo>
                  <a:pt x="51436" y="41029"/>
                </a:lnTo>
                <a:lnTo>
                  <a:pt x="53662" y="40124"/>
                </a:lnTo>
                <a:lnTo>
                  <a:pt x="55889" y="41029"/>
                </a:lnTo>
                <a:lnTo>
                  <a:pt x="58115" y="40124"/>
                </a:lnTo>
                <a:lnTo>
                  <a:pt x="60342" y="41029"/>
                </a:lnTo>
                <a:lnTo>
                  <a:pt x="62568" y="40124"/>
                </a:lnTo>
                <a:lnTo>
                  <a:pt x="64795" y="41029"/>
                </a:lnTo>
                <a:lnTo>
                  <a:pt x="67021" y="40124"/>
                </a:lnTo>
                <a:lnTo>
                  <a:pt x="69248" y="41029"/>
                </a:lnTo>
                <a:lnTo>
                  <a:pt x="71474" y="40124"/>
                </a:lnTo>
                <a:lnTo>
                  <a:pt x="72712" y="40612"/>
                </a:lnTo>
                <a:lnTo>
                  <a:pt x="72712" y="822"/>
                </a:lnTo>
                <a:lnTo>
                  <a:pt x="72510" y="905"/>
                </a:lnTo>
                <a:lnTo>
                  <a:pt x="70284" y="0"/>
                </a:lnTo>
                <a:lnTo>
                  <a:pt x="68057" y="905"/>
                </a:lnTo>
                <a:lnTo>
                  <a:pt x="65831" y="0"/>
                </a:lnTo>
                <a:lnTo>
                  <a:pt x="63604" y="905"/>
                </a:lnTo>
                <a:lnTo>
                  <a:pt x="61378" y="0"/>
                </a:lnTo>
                <a:lnTo>
                  <a:pt x="59151" y="905"/>
                </a:lnTo>
                <a:lnTo>
                  <a:pt x="56925" y="0"/>
                </a:lnTo>
                <a:lnTo>
                  <a:pt x="54698" y="905"/>
                </a:lnTo>
                <a:lnTo>
                  <a:pt x="52460" y="0"/>
                </a:lnTo>
                <a:lnTo>
                  <a:pt x="50233" y="905"/>
                </a:lnTo>
                <a:lnTo>
                  <a:pt x="48007" y="0"/>
                </a:lnTo>
                <a:lnTo>
                  <a:pt x="45780" y="905"/>
                </a:lnTo>
                <a:lnTo>
                  <a:pt x="43554" y="0"/>
                </a:lnTo>
                <a:lnTo>
                  <a:pt x="41328" y="905"/>
                </a:lnTo>
                <a:lnTo>
                  <a:pt x="39101" y="0"/>
                </a:lnTo>
                <a:lnTo>
                  <a:pt x="36875" y="905"/>
                </a:lnTo>
                <a:lnTo>
                  <a:pt x="34648" y="0"/>
                </a:lnTo>
                <a:lnTo>
                  <a:pt x="32422" y="905"/>
                </a:lnTo>
                <a:lnTo>
                  <a:pt x="30195" y="0"/>
                </a:lnTo>
                <a:lnTo>
                  <a:pt x="27969" y="905"/>
                </a:lnTo>
                <a:lnTo>
                  <a:pt x="25742" y="0"/>
                </a:lnTo>
                <a:lnTo>
                  <a:pt x="23516" y="905"/>
                </a:lnTo>
                <a:lnTo>
                  <a:pt x="21289" y="0"/>
                </a:lnTo>
                <a:lnTo>
                  <a:pt x="19063" y="905"/>
                </a:lnTo>
                <a:lnTo>
                  <a:pt x="16836" y="0"/>
                </a:lnTo>
                <a:lnTo>
                  <a:pt x="14610" y="905"/>
                </a:lnTo>
                <a:lnTo>
                  <a:pt x="12383" y="0"/>
                </a:lnTo>
                <a:lnTo>
                  <a:pt x="10157" y="905"/>
                </a:lnTo>
                <a:lnTo>
                  <a:pt x="7930" y="0"/>
                </a:lnTo>
                <a:lnTo>
                  <a:pt x="5704" y="905"/>
                </a:lnTo>
                <a:lnTo>
                  <a:pt x="3478" y="0"/>
                </a:lnTo>
                <a:close/>
              </a:path>
            </a:pathLst>
          </a:custGeom>
          <a:solidFill>
            <a:srgbClr val="9DE6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32"/>
          <p:cNvSpPr txBox="1">
            <a:spLocks noGrp="1"/>
          </p:cNvSpPr>
          <p:nvPr>
            <p:ph type="ctrTitle"/>
          </p:nvPr>
        </p:nvSpPr>
        <p:spPr>
          <a:xfrm>
            <a:off x="2864400" y="1287829"/>
            <a:ext cx="3410700" cy="1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Notas</a:t>
            </a:r>
            <a:br>
              <a:rPr lang="en" dirty="0"/>
            </a:br>
            <a:r>
              <a:rPr lang="en" dirty="0"/>
              <a:t>científicas</a:t>
            </a:r>
            <a:endParaRPr sz="4800" dirty="0"/>
          </a:p>
        </p:txBody>
      </p:sp>
      <p:grpSp>
        <p:nvGrpSpPr>
          <p:cNvPr id="844" name="Google Shape;844;p32"/>
          <p:cNvGrpSpPr/>
          <p:nvPr/>
        </p:nvGrpSpPr>
        <p:grpSpPr>
          <a:xfrm>
            <a:off x="6956025" y="144337"/>
            <a:ext cx="1771661" cy="1916811"/>
            <a:chOff x="2005600" y="1271425"/>
            <a:chExt cx="1165950" cy="1261475"/>
          </a:xfrm>
        </p:grpSpPr>
        <p:sp>
          <p:nvSpPr>
            <p:cNvPr id="845" name="Google Shape;845;p32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2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2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2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9" name="Google Shape;849;p32"/>
          <p:cNvSpPr txBox="1"/>
          <p:nvPr/>
        </p:nvSpPr>
        <p:spPr>
          <a:xfrm rot="-169495">
            <a:off x="7273594" y="780658"/>
            <a:ext cx="1139098" cy="77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Delius"/>
                <a:ea typeface="Delius"/>
                <a:cs typeface="Delius"/>
                <a:sym typeface="Delius"/>
              </a:rPr>
              <a:t>JORNADA INTENSIVA</a:t>
            </a:r>
            <a:endParaRPr dirty="0">
              <a:latin typeface="Delius"/>
              <a:ea typeface="Delius"/>
              <a:cs typeface="Delius"/>
              <a:sym typeface="Deliu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34"/>
          <p:cNvSpPr txBox="1">
            <a:spLocks noGrp="1"/>
          </p:cNvSpPr>
          <p:nvPr>
            <p:ph type="title"/>
          </p:nvPr>
        </p:nvSpPr>
        <p:spPr>
          <a:xfrm>
            <a:off x="1513125" y="1893750"/>
            <a:ext cx="19935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Las artes</a:t>
            </a:r>
            <a:endParaRPr dirty="0"/>
          </a:p>
        </p:txBody>
      </p:sp>
      <p:sp>
        <p:nvSpPr>
          <p:cNvPr id="865" name="Google Shape;865;p34"/>
          <p:cNvSpPr txBox="1">
            <a:spLocks noGrp="1"/>
          </p:cNvSpPr>
          <p:nvPr>
            <p:ph type="subTitle" idx="1"/>
          </p:nvPr>
        </p:nvSpPr>
        <p:spPr>
          <a:xfrm>
            <a:off x="5443870" y="915290"/>
            <a:ext cx="2456743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5"/>
                </a:solidFill>
              </a:rPr>
              <a:t>¿Qué son las artes?</a:t>
            </a:r>
            <a:endParaRPr dirty="0">
              <a:solidFill>
                <a:schemeClr val="accent5"/>
              </a:solidFill>
            </a:endParaRPr>
          </a:p>
        </p:txBody>
      </p:sp>
      <p:sp>
        <p:nvSpPr>
          <p:cNvPr id="877" name="Google Shape;877;p34"/>
          <p:cNvSpPr/>
          <p:nvPr/>
        </p:nvSpPr>
        <p:spPr>
          <a:xfrm>
            <a:off x="1595475" y="3000150"/>
            <a:ext cx="1753950" cy="125050"/>
          </a:xfrm>
          <a:custGeom>
            <a:avLst/>
            <a:gdLst/>
            <a:ahLst/>
            <a:cxnLst/>
            <a:rect l="l" t="t" r="r" b="b"/>
            <a:pathLst>
              <a:path w="70158" h="5002" extrusionOk="0">
                <a:moveTo>
                  <a:pt x="63671" y="1738"/>
                </a:moveTo>
                <a:cubicBezTo>
                  <a:pt x="63713" y="1821"/>
                  <a:pt x="63755" y="1863"/>
                  <a:pt x="63818" y="1905"/>
                </a:cubicBezTo>
                <a:cubicBezTo>
                  <a:pt x="63671" y="1905"/>
                  <a:pt x="63546" y="1947"/>
                  <a:pt x="63441" y="1947"/>
                </a:cubicBezTo>
                <a:cubicBezTo>
                  <a:pt x="63211" y="1947"/>
                  <a:pt x="62981" y="1968"/>
                  <a:pt x="62751" y="1968"/>
                </a:cubicBezTo>
                <a:cubicBezTo>
                  <a:pt x="61705" y="1989"/>
                  <a:pt x="60679" y="2051"/>
                  <a:pt x="59633" y="2072"/>
                </a:cubicBezTo>
                <a:cubicBezTo>
                  <a:pt x="59152" y="2093"/>
                  <a:pt x="58692" y="2114"/>
                  <a:pt x="58210" y="2114"/>
                </a:cubicBezTo>
                <a:cubicBezTo>
                  <a:pt x="57478" y="2114"/>
                  <a:pt x="56725" y="2156"/>
                  <a:pt x="55992" y="2156"/>
                </a:cubicBezTo>
                <a:cubicBezTo>
                  <a:pt x="54298" y="2177"/>
                  <a:pt x="52624" y="2198"/>
                  <a:pt x="50929" y="2219"/>
                </a:cubicBezTo>
                <a:cubicBezTo>
                  <a:pt x="47623" y="2282"/>
                  <a:pt x="44359" y="2323"/>
                  <a:pt x="41053" y="2386"/>
                </a:cubicBezTo>
                <a:cubicBezTo>
                  <a:pt x="38710" y="2407"/>
                  <a:pt x="36345" y="2491"/>
                  <a:pt x="34002" y="2574"/>
                </a:cubicBezTo>
                <a:cubicBezTo>
                  <a:pt x="30466" y="2679"/>
                  <a:pt x="26909" y="2742"/>
                  <a:pt x="23373" y="2846"/>
                </a:cubicBezTo>
                <a:cubicBezTo>
                  <a:pt x="22682" y="2888"/>
                  <a:pt x="21971" y="2909"/>
                  <a:pt x="21259" y="2951"/>
                </a:cubicBezTo>
                <a:cubicBezTo>
                  <a:pt x="19251" y="3056"/>
                  <a:pt x="17242" y="3139"/>
                  <a:pt x="15212" y="3244"/>
                </a:cubicBezTo>
                <a:cubicBezTo>
                  <a:pt x="13266" y="3349"/>
                  <a:pt x="11279" y="3432"/>
                  <a:pt x="9312" y="3537"/>
                </a:cubicBezTo>
                <a:cubicBezTo>
                  <a:pt x="9124" y="3537"/>
                  <a:pt x="8935" y="3558"/>
                  <a:pt x="8768" y="3558"/>
                </a:cubicBezTo>
                <a:cubicBezTo>
                  <a:pt x="9291" y="3516"/>
                  <a:pt x="9835" y="3474"/>
                  <a:pt x="10358" y="3432"/>
                </a:cubicBezTo>
                <a:cubicBezTo>
                  <a:pt x="12220" y="3307"/>
                  <a:pt x="14062" y="3139"/>
                  <a:pt x="15924" y="3014"/>
                </a:cubicBezTo>
                <a:cubicBezTo>
                  <a:pt x="16572" y="2951"/>
                  <a:pt x="17242" y="2909"/>
                  <a:pt x="17870" y="2846"/>
                </a:cubicBezTo>
                <a:cubicBezTo>
                  <a:pt x="18204" y="2826"/>
                  <a:pt x="18539" y="2805"/>
                  <a:pt x="18853" y="2805"/>
                </a:cubicBezTo>
                <a:cubicBezTo>
                  <a:pt x="20799" y="2700"/>
                  <a:pt x="22724" y="2574"/>
                  <a:pt x="24670" y="2470"/>
                </a:cubicBezTo>
                <a:cubicBezTo>
                  <a:pt x="25026" y="2428"/>
                  <a:pt x="25423" y="2407"/>
                  <a:pt x="25779" y="2386"/>
                </a:cubicBezTo>
                <a:cubicBezTo>
                  <a:pt x="26344" y="2365"/>
                  <a:pt x="26888" y="2323"/>
                  <a:pt x="27411" y="2323"/>
                </a:cubicBezTo>
                <a:lnTo>
                  <a:pt x="33374" y="2093"/>
                </a:lnTo>
                <a:cubicBezTo>
                  <a:pt x="33813" y="2072"/>
                  <a:pt x="34253" y="2072"/>
                  <a:pt x="34671" y="2051"/>
                </a:cubicBezTo>
                <a:lnTo>
                  <a:pt x="35027" y="2051"/>
                </a:lnTo>
                <a:cubicBezTo>
                  <a:pt x="35341" y="2051"/>
                  <a:pt x="35655" y="2051"/>
                  <a:pt x="35927" y="2010"/>
                </a:cubicBezTo>
                <a:cubicBezTo>
                  <a:pt x="37914" y="1968"/>
                  <a:pt x="39944" y="1947"/>
                  <a:pt x="41932" y="1884"/>
                </a:cubicBezTo>
                <a:cubicBezTo>
                  <a:pt x="42832" y="1863"/>
                  <a:pt x="43752" y="1842"/>
                  <a:pt x="44673" y="1842"/>
                </a:cubicBezTo>
                <a:cubicBezTo>
                  <a:pt x="47623" y="1800"/>
                  <a:pt x="50615" y="1779"/>
                  <a:pt x="53565" y="1758"/>
                </a:cubicBezTo>
                <a:cubicBezTo>
                  <a:pt x="56683" y="1758"/>
                  <a:pt x="59675" y="1738"/>
                  <a:pt x="62709" y="1738"/>
                </a:cubicBezTo>
                <a:close/>
                <a:moveTo>
                  <a:pt x="57248" y="1"/>
                </a:moveTo>
                <a:cubicBezTo>
                  <a:pt x="54549" y="1"/>
                  <a:pt x="51891" y="43"/>
                  <a:pt x="49192" y="64"/>
                </a:cubicBezTo>
                <a:cubicBezTo>
                  <a:pt x="47184" y="85"/>
                  <a:pt x="45154" y="105"/>
                  <a:pt x="43145" y="105"/>
                </a:cubicBezTo>
                <a:cubicBezTo>
                  <a:pt x="42267" y="105"/>
                  <a:pt x="41346" y="147"/>
                  <a:pt x="40446" y="168"/>
                </a:cubicBezTo>
                <a:cubicBezTo>
                  <a:pt x="38438" y="210"/>
                  <a:pt x="36429" y="252"/>
                  <a:pt x="34420" y="294"/>
                </a:cubicBezTo>
                <a:cubicBezTo>
                  <a:pt x="33834" y="294"/>
                  <a:pt x="33269" y="315"/>
                  <a:pt x="32684" y="315"/>
                </a:cubicBezTo>
                <a:cubicBezTo>
                  <a:pt x="32349" y="315"/>
                  <a:pt x="32035" y="336"/>
                  <a:pt x="31700" y="336"/>
                </a:cubicBezTo>
                <a:lnTo>
                  <a:pt x="25737" y="587"/>
                </a:lnTo>
                <a:cubicBezTo>
                  <a:pt x="25130" y="608"/>
                  <a:pt x="24523" y="629"/>
                  <a:pt x="23896" y="670"/>
                </a:cubicBezTo>
                <a:cubicBezTo>
                  <a:pt x="23561" y="670"/>
                  <a:pt x="23226" y="691"/>
                  <a:pt x="22870" y="712"/>
                </a:cubicBezTo>
                <a:cubicBezTo>
                  <a:pt x="20883" y="817"/>
                  <a:pt x="18937" y="922"/>
                  <a:pt x="16949" y="1026"/>
                </a:cubicBezTo>
                <a:cubicBezTo>
                  <a:pt x="15924" y="1068"/>
                  <a:pt x="14898" y="1131"/>
                  <a:pt x="13873" y="1214"/>
                </a:cubicBezTo>
                <a:cubicBezTo>
                  <a:pt x="12137" y="1319"/>
                  <a:pt x="10379" y="1424"/>
                  <a:pt x="8642" y="1549"/>
                </a:cubicBezTo>
                <a:cubicBezTo>
                  <a:pt x="7136" y="1654"/>
                  <a:pt x="5608" y="1738"/>
                  <a:pt x="4102" y="1800"/>
                </a:cubicBezTo>
                <a:cubicBezTo>
                  <a:pt x="3872" y="1842"/>
                  <a:pt x="3621" y="1842"/>
                  <a:pt x="3370" y="1863"/>
                </a:cubicBezTo>
                <a:cubicBezTo>
                  <a:pt x="2972" y="1884"/>
                  <a:pt x="2574" y="1884"/>
                  <a:pt x="2198" y="1905"/>
                </a:cubicBezTo>
                <a:cubicBezTo>
                  <a:pt x="1842" y="1947"/>
                  <a:pt x="1507" y="1947"/>
                  <a:pt x="1152" y="1947"/>
                </a:cubicBezTo>
                <a:cubicBezTo>
                  <a:pt x="1110" y="1863"/>
                  <a:pt x="1005" y="1779"/>
                  <a:pt x="942" y="1779"/>
                </a:cubicBezTo>
                <a:cubicBezTo>
                  <a:pt x="691" y="1800"/>
                  <a:pt x="482" y="1842"/>
                  <a:pt x="252" y="1863"/>
                </a:cubicBezTo>
                <a:cubicBezTo>
                  <a:pt x="147" y="1863"/>
                  <a:pt x="43" y="1905"/>
                  <a:pt x="22" y="2051"/>
                </a:cubicBezTo>
                <a:cubicBezTo>
                  <a:pt x="1" y="2177"/>
                  <a:pt x="64" y="2302"/>
                  <a:pt x="168" y="2323"/>
                </a:cubicBezTo>
                <a:cubicBezTo>
                  <a:pt x="273" y="2365"/>
                  <a:pt x="357" y="2386"/>
                  <a:pt x="461" y="2407"/>
                </a:cubicBezTo>
                <a:cubicBezTo>
                  <a:pt x="566" y="2428"/>
                  <a:pt x="650" y="2428"/>
                  <a:pt x="754" y="2428"/>
                </a:cubicBezTo>
                <a:cubicBezTo>
                  <a:pt x="984" y="2554"/>
                  <a:pt x="1256" y="2574"/>
                  <a:pt x="1507" y="2574"/>
                </a:cubicBezTo>
                <a:cubicBezTo>
                  <a:pt x="2072" y="2574"/>
                  <a:pt x="2637" y="2554"/>
                  <a:pt x="3181" y="2512"/>
                </a:cubicBezTo>
                <a:cubicBezTo>
                  <a:pt x="3432" y="2512"/>
                  <a:pt x="3642" y="2491"/>
                  <a:pt x="3872" y="2491"/>
                </a:cubicBezTo>
                <a:lnTo>
                  <a:pt x="6843" y="2344"/>
                </a:lnTo>
                <a:cubicBezTo>
                  <a:pt x="8056" y="2282"/>
                  <a:pt x="9228" y="2198"/>
                  <a:pt x="10442" y="2156"/>
                </a:cubicBezTo>
                <a:cubicBezTo>
                  <a:pt x="12137" y="2051"/>
                  <a:pt x="13831" y="1968"/>
                  <a:pt x="15526" y="1863"/>
                </a:cubicBezTo>
                <a:cubicBezTo>
                  <a:pt x="15924" y="1842"/>
                  <a:pt x="16321" y="1842"/>
                  <a:pt x="16719" y="1821"/>
                </a:cubicBezTo>
                <a:cubicBezTo>
                  <a:pt x="17702" y="1758"/>
                  <a:pt x="18707" y="1717"/>
                  <a:pt x="19690" y="1675"/>
                </a:cubicBezTo>
                <a:cubicBezTo>
                  <a:pt x="20694" y="1633"/>
                  <a:pt x="21678" y="1570"/>
                  <a:pt x="22682" y="1549"/>
                </a:cubicBezTo>
                <a:cubicBezTo>
                  <a:pt x="23059" y="1528"/>
                  <a:pt x="23456" y="1507"/>
                  <a:pt x="23854" y="1507"/>
                </a:cubicBezTo>
                <a:cubicBezTo>
                  <a:pt x="25423" y="1445"/>
                  <a:pt x="27013" y="1403"/>
                  <a:pt x="28583" y="1340"/>
                </a:cubicBezTo>
                <a:cubicBezTo>
                  <a:pt x="29545" y="1319"/>
                  <a:pt x="30528" y="1298"/>
                  <a:pt x="31512" y="1235"/>
                </a:cubicBezTo>
                <a:cubicBezTo>
                  <a:pt x="31909" y="1235"/>
                  <a:pt x="32265" y="1214"/>
                  <a:pt x="32663" y="1214"/>
                </a:cubicBezTo>
                <a:cubicBezTo>
                  <a:pt x="34190" y="1194"/>
                  <a:pt x="35717" y="1152"/>
                  <a:pt x="37245" y="1131"/>
                </a:cubicBezTo>
                <a:cubicBezTo>
                  <a:pt x="38751" y="1110"/>
                  <a:pt x="40258" y="1089"/>
                  <a:pt x="41764" y="1047"/>
                </a:cubicBezTo>
                <a:lnTo>
                  <a:pt x="45928" y="1047"/>
                </a:lnTo>
                <a:cubicBezTo>
                  <a:pt x="47477" y="1047"/>
                  <a:pt x="48983" y="1047"/>
                  <a:pt x="50531" y="1026"/>
                </a:cubicBezTo>
                <a:lnTo>
                  <a:pt x="55428" y="1026"/>
                </a:lnTo>
                <a:cubicBezTo>
                  <a:pt x="53063" y="1047"/>
                  <a:pt x="50678" y="1089"/>
                  <a:pt x="48334" y="1131"/>
                </a:cubicBezTo>
                <a:cubicBezTo>
                  <a:pt x="47330" y="1152"/>
                  <a:pt x="46368" y="1152"/>
                  <a:pt x="45384" y="1194"/>
                </a:cubicBezTo>
                <a:cubicBezTo>
                  <a:pt x="44966" y="1194"/>
                  <a:pt x="44505" y="1194"/>
                  <a:pt x="44087" y="1214"/>
                </a:cubicBezTo>
                <a:cubicBezTo>
                  <a:pt x="42664" y="1235"/>
                  <a:pt x="41241" y="1298"/>
                  <a:pt x="39798" y="1319"/>
                </a:cubicBezTo>
                <a:cubicBezTo>
                  <a:pt x="38166" y="1361"/>
                  <a:pt x="36513" y="1403"/>
                  <a:pt x="34860" y="1445"/>
                </a:cubicBezTo>
                <a:cubicBezTo>
                  <a:pt x="34567" y="1445"/>
                  <a:pt x="34316" y="1466"/>
                  <a:pt x="34023" y="1466"/>
                </a:cubicBezTo>
                <a:cubicBezTo>
                  <a:pt x="33144" y="1528"/>
                  <a:pt x="32265" y="1549"/>
                  <a:pt x="31386" y="1612"/>
                </a:cubicBezTo>
                <a:lnTo>
                  <a:pt x="26051" y="1842"/>
                </a:lnTo>
                <a:cubicBezTo>
                  <a:pt x="25779" y="1842"/>
                  <a:pt x="25528" y="1863"/>
                  <a:pt x="25256" y="1884"/>
                </a:cubicBezTo>
                <a:cubicBezTo>
                  <a:pt x="24398" y="1947"/>
                  <a:pt x="23519" y="2030"/>
                  <a:pt x="22640" y="2072"/>
                </a:cubicBezTo>
                <a:cubicBezTo>
                  <a:pt x="21071" y="2177"/>
                  <a:pt x="19544" y="2282"/>
                  <a:pt x="17974" y="2386"/>
                </a:cubicBezTo>
                <a:cubicBezTo>
                  <a:pt x="17556" y="2407"/>
                  <a:pt x="17095" y="2470"/>
                  <a:pt x="16677" y="2491"/>
                </a:cubicBezTo>
                <a:cubicBezTo>
                  <a:pt x="15694" y="2574"/>
                  <a:pt x="14689" y="2658"/>
                  <a:pt x="13706" y="2763"/>
                </a:cubicBezTo>
                <a:cubicBezTo>
                  <a:pt x="12450" y="2867"/>
                  <a:pt x="11153" y="2972"/>
                  <a:pt x="9898" y="3077"/>
                </a:cubicBezTo>
                <a:cubicBezTo>
                  <a:pt x="8161" y="3223"/>
                  <a:pt x="6383" y="3391"/>
                  <a:pt x="4625" y="3537"/>
                </a:cubicBezTo>
                <a:cubicBezTo>
                  <a:pt x="4207" y="3558"/>
                  <a:pt x="3788" y="3621"/>
                  <a:pt x="3349" y="3642"/>
                </a:cubicBezTo>
                <a:lnTo>
                  <a:pt x="1068" y="3872"/>
                </a:lnTo>
                <a:cubicBezTo>
                  <a:pt x="984" y="3872"/>
                  <a:pt x="901" y="3935"/>
                  <a:pt x="901" y="4039"/>
                </a:cubicBezTo>
                <a:cubicBezTo>
                  <a:pt x="901" y="4123"/>
                  <a:pt x="984" y="4186"/>
                  <a:pt x="1068" y="4186"/>
                </a:cubicBezTo>
                <a:cubicBezTo>
                  <a:pt x="1361" y="4186"/>
                  <a:pt x="1612" y="4227"/>
                  <a:pt x="1905" y="4227"/>
                </a:cubicBezTo>
                <a:cubicBezTo>
                  <a:pt x="1884" y="4290"/>
                  <a:pt x="1842" y="4374"/>
                  <a:pt x="1842" y="4458"/>
                </a:cubicBezTo>
                <a:cubicBezTo>
                  <a:pt x="1842" y="4751"/>
                  <a:pt x="2093" y="5002"/>
                  <a:pt x="2407" y="5002"/>
                </a:cubicBezTo>
                <a:cubicBezTo>
                  <a:pt x="4562" y="4876"/>
                  <a:pt x="6717" y="4709"/>
                  <a:pt x="8893" y="4604"/>
                </a:cubicBezTo>
                <a:cubicBezTo>
                  <a:pt x="10777" y="4541"/>
                  <a:pt x="12660" y="4437"/>
                  <a:pt x="14543" y="4353"/>
                </a:cubicBezTo>
                <a:cubicBezTo>
                  <a:pt x="16593" y="4248"/>
                  <a:pt x="18686" y="4144"/>
                  <a:pt x="20757" y="4060"/>
                </a:cubicBezTo>
                <a:cubicBezTo>
                  <a:pt x="21406" y="4039"/>
                  <a:pt x="22075" y="4018"/>
                  <a:pt x="22724" y="3955"/>
                </a:cubicBezTo>
                <a:cubicBezTo>
                  <a:pt x="22912" y="3955"/>
                  <a:pt x="23080" y="3935"/>
                  <a:pt x="23289" y="3935"/>
                </a:cubicBezTo>
                <a:cubicBezTo>
                  <a:pt x="26637" y="3851"/>
                  <a:pt x="29984" y="3746"/>
                  <a:pt x="33332" y="3663"/>
                </a:cubicBezTo>
                <a:cubicBezTo>
                  <a:pt x="35132" y="3621"/>
                  <a:pt x="36931" y="3558"/>
                  <a:pt x="38710" y="3537"/>
                </a:cubicBezTo>
                <a:cubicBezTo>
                  <a:pt x="39358" y="3516"/>
                  <a:pt x="39986" y="3516"/>
                  <a:pt x="40635" y="3495"/>
                </a:cubicBezTo>
                <a:lnTo>
                  <a:pt x="50908" y="3328"/>
                </a:lnTo>
                <a:lnTo>
                  <a:pt x="55302" y="3244"/>
                </a:lnTo>
                <a:cubicBezTo>
                  <a:pt x="56578" y="3223"/>
                  <a:pt x="57834" y="3223"/>
                  <a:pt x="59068" y="3181"/>
                </a:cubicBezTo>
                <a:cubicBezTo>
                  <a:pt x="60114" y="3139"/>
                  <a:pt x="61140" y="3098"/>
                  <a:pt x="62186" y="3077"/>
                </a:cubicBezTo>
                <a:cubicBezTo>
                  <a:pt x="62709" y="3035"/>
                  <a:pt x="63232" y="3035"/>
                  <a:pt x="63734" y="3014"/>
                </a:cubicBezTo>
                <a:lnTo>
                  <a:pt x="67270" y="2784"/>
                </a:lnTo>
                <a:lnTo>
                  <a:pt x="67270" y="2784"/>
                </a:lnTo>
                <a:cubicBezTo>
                  <a:pt x="67187" y="2888"/>
                  <a:pt x="67187" y="3035"/>
                  <a:pt x="67208" y="3139"/>
                </a:cubicBezTo>
                <a:cubicBezTo>
                  <a:pt x="67228" y="3286"/>
                  <a:pt x="67312" y="3391"/>
                  <a:pt x="67438" y="3432"/>
                </a:cubicBezTo>
                <a:cubicBezTo>
                  <a:pt x="67513" y="3478"/>
                  <a:pt x="67621" y="3512"/>
                  <a:pt x="67715" y="3512"/>
                </a:cubicBezTo>
                <a:cubicBezTo>
                  <a:pt x="67751" y="3512"/>
                  <a:pt x="67785" y="3507"/>
                  <a:pt x="67814" y="3495"/>
                </a:cubicBezTo>
                <a:cubicBezTo>
                  <a:pt x="68065" y="3391"/>
                  <a:pt x="68337" y="3286"/>
                  <a:pt x="68568" y="3181"/>
                </a:cubicBezTo>
                <a:lnTo>
                  <a:pt x="68547" y="3181"/>
                </a:lnTo>
                <a:cubicBezTo>
                  <a:pt x="68568" y="3181"/>
                  <a:pt x="68568" y="3139"/>
                  <a:pt x="68588" y="3139"/>
                </a:cubicBezTo>
                <a:cubicBezTo>
                  <a:pt x="68630" y="3139"/>
                  <a:pt x="68651" y="3118"/>
                  <a:pt x="68651" y="3118"/>
                </a:cubicBezTo>
                <a:lnTo>
                  <a:pt x="68630" y="3118"/>
                </a:lnTo>
                <a:cubicBezTo>
                  <a:pt x="68756" y="3077"/>
                  <a:pt x="68881" y="3014"/>
                  <a:pt x="69049" y="2930"/>
                </a:cubicBezTo>
                <a:cubicBezTo>
                  <a:pt x="69174" y="2888"/>
                  <a:pt x="69321" y="2805"/>
                  <a:pt x="69467" y="2763"/>
                </a:cubicBezTo>
                <a:cubicBezTo>
                  <a:pt x="69614" y="2679"/>
                  <a:pt x="69739" y="2595"/>
                  <a:pt x="69907" y="2512"/>
                </a:cubicBezTo>
                <a:cubicBezTo>
                  <a:pt x="70053" y="2449"/>
                  <a:pt x="70158" y="2240"/>
                  <a:pt x="70158" y="2051"/>
                </a:cubicBezTo>
                <a:cubicBezTo>
                  <a:pt x="70158" y="1947"/>
                  <a:pt x="70137" y="1863"/>
                  <a:pt x="70095" y="1758"/>
                </a:cubicBezTo>
                <a:cubicBezTo>
                  <a:pt x="70011" y="1654"/>
                  <a:pt x="69907" y="1528"/>
                  <a:pt x="69781" y="1507"/>
                </a:cubicBezTo>
                <a:cubicBezTo>
                  <a:pt x="69635" y="1466"/>
                  <a:pt x="69509" y="1445"/>
                  <a:pt x="69384" y="1445"/>
                </a:cubicBezTo>
                <a:lnTo>
                  <a:pt x="69300" y="1445"/>
                </a:lnTo>
                <a:cubicBezTo>
                  <a:pt x="69216" y="1445"/>
                  <a:pt x="69112" y="1445"/>
                  <a:pt x="69049" y="1466"/>
                </a:cubicBezTo>
                <a:cubicBezTo>
                  <a:pt x="68840" y="1507"/>
                  <a:pt x="68651" y="1528"/>
                  <a:pt x="68442" y="1528"/>
                </a:cubicBezTo>
                <a:cubicBezTo>
                  <a:pt x="68275" y="1528"/>
                  <a:pt x="68128" y="1549"/>
                  <a:pt x="67940" y="1549"/>
                </a:cubicBezTo>
                <a:cubicBezTo>
                  <a:pt x="67500" y="1570"/>
                  <a:pt x="67082" y="1612"/>
                  <a:pt x="66643" y="1654"/>
                </a:cubicBezTo>
                <a:cubicBezTo>
                  <a:pt x="66538" y="1654"/>
                  <a:pt x="66392" y="1675"/>
                  <a:pt x="66287" y="1675"/>
                </a:cubicBezTo>
                <a:cubicBezTo>
                  <a:pt x="66350" y="1633"/>
                  <a:pt x="66371" y="1570"/>
                  <a:pt x="66371" y="1528"/>
                </a:cubicBezTo>
                <a:cubicBezTo>
                  <a:pt x="66392" y="1466"/>
                  <a:pt x="66392" y="1424"/>
                  <a:pt x="66392" y="1361"/>
                </a:cubicBezTo>
                <a:cubicBezTo>
                  <a:pt x="66392" y="1340"/>
                  <a:pt x="66392" y="1298"/>
                  <a:pt x="66433" y="1256"/>
                </a:cubicBezTo>
                <a:cubicBezTo>
                  <a:pt x="66433" y="1214"/>
                  <a:pt x="66433" y="1152"/>
                  <a:pt x="66392" y="1131"/>
                </a:cubicBezTo>
                <a:cubicBezTo>
                  <a:pt x="66392" y="1131"/>
                  <a:pt x="66433" y="1131"/>
                  <a:pt x="66433" y="1110"/>
                </a:cubicBezTo>
                <a:cubicBezTo>
                  <a:pt x="66496" y="1047"/>
                  <a:pt x="66580" y="1005"/>
                  <a:pt x="66643" y="901"/>
                </a:cubicBezTo>
                <a:cubicBezTo>
                  <a:pt x="66684" y="817"/>
                  <a:pt x="66705" y="712"/>
                  <a:pt x="66705" y="608"/>
                </a:cubicBezTo>
                <a:cubicBezTo>
                  <a:pt x="66705" y="503"/>
                  <a:pt x="66684" y="419"/>
                  <a:pt x="66643" y="315"/>
                </a:cubicBezTo>
                <a:cubicBezTo>
                  <a:pt x="66601" y="294"/>
                  <a:pt x="66580" y="252"/>
                  <a:pt x="66559" y="210"/>
                </a:cubicBezTo>
                <a:cubicBezTo>
                  <a:pt x="66475" y="147"/>
                  <a:pt x="66392" y="105"/>
                  <a:pt x="66329" y="85"/>
                </a:cubicBezTo>
                <a:cubicBezTo>
                  <a:pt x="66161" y="43"/>
                  <a:pt x="65973" y="1"/>
                  <a:pt x="6580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8" name="Google Shape;878;p34"/>
          <p:cNvGrpSpPr/>
          <p:nvPr/>
        </p:nvGrpSpPr>
        <p:grpSpPr>
          <a:xfrm rot="728172">
            <a:off x="30506" y="-352402"/>
            <a:ext cx="1784276" cy="1783851"/>
            <a:chOff x="5448300" y="1526500"/>
            <a:chExt cx="1154925" cy="1154650"/>
          </a:xfrm>
        </p:grpSpPr>
        <p:sp>
          <p:nvSpPr>
            <p:cNvPr id="879" name="Google Shape;879;p34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4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4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882" name="Google Shape;882;p34"/>
          <p:cNvCxnSpPr/>
          <p:nvPr/>
        </p:nvCxnSpPr>
        <p:spPr>
          <a:xfrm>
            <a:off x="5297375" y="1481770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84" name="Google Shape;884;p34"/>
          <p:cNvCxnSpPr/>
          <p:nvPr/>
        </p:nvCxnSpPr>
        <p:spPr>
          <a:xfrm>
            <a:off x="5297375" y="3618795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Google Shape;864;p34">
            <a:extLst>
              <a:ext uri="{FF2B5EF4-FFF2-40B4-BE49-F238E27FC236}">
                <a16:creationId xmlns:a16="http://schemas.microsoft.com/office/drawing/2014/main" id="{33FBC5F3-2902-4EEC-93B3-2493C2E76D1A}"/>
              </a:ext>
            </a:extLst>
          </p:cNvPr>
          <p:cNvSpPr txBox="1">
            <a:spLocks/>
          </p:cNvSpPr>
          <p:nvPr/>
        </p:nvSpPr>
        <p:spPr>
          <a:xfrm>
            <a:off x="255579" y="141562"/>
            <a:ext cx="1355995" cy="960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r>
              <a:rPr lang="es-MX" sz="1400" dirty="0"/>
              <a:t>Proyecto científico</a:t>
            </a:r>
          </a:p>
          <a:p>
            <a:r>
              <a:rPr lang="es-MX" sz="1400" dirty="0"/>
              <a:t>31 de enero al 11 de febrero</a:t>
            </a:r>
          </a:p>
        </p:txBody>
      </p:sp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029807D9-881C-4FF3-92BB-C282C1FBA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727498"/>
              </p:ext>
            </p:extLst>
          </p:nvPr>
        </p:nvGraphicFramePr>
        <p:xfrm>
          <a:off x="4945956" y="1773531"/>
          <a:ext cx="3604438" cy="1555814"/>
        </p:xfrm>
        <a:graphic>
          <a:graphicData uri="http://schemas.openxmlformats.org/drawingml/2006/table">
            <a:tbl>
              <a:tblPr>
                <a:tableStyleId>{819FDBCD-2703-4C53-8A23-25AA5F9B24AD}</a:tableStyleId>
              </a:tblPr>
              <a:tblGrid>
                <a:gridCol w="3604438">
                  <a:extLst>
                    <a:ext uri="{9D8B030D-6E8A-4147-A177-3AD203B41FA5}">
                      <a16:colId xmlns:a16="http://schemas.microsoft.com/office/drawing/2014/main" val="13943673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Las artes plásticas de acuerdo con Bastidas y Coronel (2012) se pueden conceptualizar como aquel tipo de lenguaje que utiliza medios plásticos para expresarse en un proceso creador para poder llegar a representar y comunicar, a través de las imágenes, las percepciones y vivencias. Para ellos es necesario encontrar un equilibrio en lo que se vive y  lo que expresa.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28239233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Qué pintan los niños según la edad?">
            <a:extLst>
              <a:ext uri="{FF2B5EF4-FFF2-40B4-BE49-F238E27FC236}">
                <a16:creationId xmlns:a16="http://schemas.microsoft.com/office/drawing/2014/main" id="{BF90F35C-F779-4A9F-9763-F11DA643F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35">
            <a:off x="5208817" y="975859"/>
            <a:ext cx="3022441" cy="226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9" name="Google Shape;889;p35"/>
          <p:cNvSpPr txBox="1">
            <a:spLocks noGrp="1"/>
          </p:cNvSpPr>
          <p:nvPr>
            <p:ph type="subTitle" idx="1"/>
          </p:nvPr>
        </p:nvSpPr>
        <p:spPr>
          <a:xfrm>
            <a:off x="847324" y="1975203"/>
            <a:ext cx="3351944" cy="24444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Las artes es una forma de expresión que tenemos los seres humanos, por medio de ellas podemos decirle al mundo como nos sentimos o como actuamos en diferentes momentos.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1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Si en algun momento te sientes triste o feliz o experimentas alguna otra emoción puedes expresarlo a través de los diferentes tipos de arte como lo son la pintura, la escultura, la danza, la música o la fotografía.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	</a:t>
            </a:r>
            <a:endParaRPr sz="1400" dirty="0"/>
          </a:p>
        </p:txBody>
      </p:sp>
      <p:sp>
        <p:nvSpPr>
          <p:cNvPr id="890" name="Google Shape;890;p35"/>
          <p:cNvSpPr txBox="1">
            <a:spLocks noGrp="1"/>
          </p:cNvSpPr>
          <p:nvPr>
            <p:ph type="title"/>
          </p:nvPr>
        </p:nvSpPr>
        <p:spPr>
          <a:xfrm>
            <a:off x="917618" y="830078"/>
            <a:ext cx="29718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¿Qué son las artes?</a:t>
            </a:r>
            <a:endParaRPr sz="4800" dirty="0"/>
          </a:p>
        </p:txBody>
      </p:sp>
      <p:sp>
        <p:nvSpPr>
          <p:cNvPr id="894" name="Google Shape;894;p35"/>
          <p:cNvSpPr/>
          <p:nvPr/>
        </p:nvSpPr>
        <p:spPr>
          <a:xfrm>
            <a:off x="5972900" y="641725"/>
            <a:ext cx="1485703" cy="376706"/>
          </a:xfrm>
          <a:custGeom>
            <a:avLst/>
            <a:gdLst/>
            <a:ahLst/>
            <a:cxnLst/>
            <a:rect l="l" t="t" r="r" b="b"/>
            <a:pathLst>
              <a:path w="22075" h="5597" extrusionOk="0">
                <a:moveTo>
                  <a:pt x="393" y="1"/>
                </a:moveTo>
                <a:cubicBezTo>
                  <a:pt x="334" y="334"/>
                  <a:pt x="226" y="691"/>
                  <a:pt x="191" y="870"/>
                </a:cubicBezTo>
                <a:cubicBezTo>
                  <a:pt x="48" y="2072"/>
                  <a:pt x="0" y="3275"/>
                  <a:pt x="36" y="4501"/>
                </a:cubicBezTo>
                <a:lnTo>
                  <a:pt x="22015" y="5597"/>
                </a:lnTo>
                <a:cubicBezTo>
                  <a:pt x="22015" y="4597"/>
                  <a:pt x="22015" y="3585"/>
                  <a:pt x="22027" y="2584"/>
                </a:cubicBezTo>
                <a:cubicBezTo>
                  <a:pt x="22074" y="2120"/>
                  <a:pt x="22015" y="1584"/>
                  <a:pt x="22039" y="1084"/>
                </a:cubicBezTo>
                <a:lnTo>
                  <a:pt x="393" y="1"/>
                </a:lnTo>
                <a:close/>
              </a:path>
            </a:pathLst>
          </a:custGeom>
          <a:solidFill>
            <a:srgbClr val="FF866A">
              <a:alpha val="765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5" name="Google Shape;895;p35"/>
          <p:cNvGrpSpPr/>
          <p:nvPr/>
        </p:nvGrpSpPr>
        <p:grpSpPr>
          <a:xfrm>
            <a:off x="6831450" y="2789312"/>
            <a:ext cx="1771661" cy="1916811"/>
            <a:chOff x="2005600" y="1271425"/>
            <a:chExt cx="1165950" cy="1261475"/>
          </a:xfrm>
        </p:grpSpPr>
        <p:sp>
          <p:nvSpPr>
            <p:cNvPr id="896" name="Google Shape;896;p35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5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5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5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0" name="Google Shape;900;p35"/>
          <p:cNvSpPr txBox="1"/>
          <p:nvPr/>
        </p:nvSpPr>
        <p:spPr>
          <a:xfrm rot="-169450">
            <a:off x="7171867" y="3226486"/>
            <a:ext cx="1206102" cy="109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Delius"/>
                <a:ea typeface="Delius"/>
                <a:cs typeface="Delius"/>
                <a:sym typeface="Delius"/>
              </a:rPr>
              <a:t>Las artes ayudan a relajarse y pensar profundamente</a:t>
            </a:r>
            <a:endParaRPr sz="1100" dirty="0">
              <a:latin typeface="Delius"/>
              <a:ea typeface="Delius"/>
              <a:cs typeface="Delius"/>
              <a:sym typeface="Deliu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incent van Gogh | Sevi-Art">
            <a:extLst>
              <a:ext uri="{FF2B5EF4-FFF2-40B4-BE49-F238E27FC236}">
                <a16:creationId xmlns:a16="http://schemas.microsoft.com/office/drawing/2014/main" id="{B497C93D-9DD8-4FCD-BDBC-AFF0A4CF4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5689">
            <a:off x="827331" y="1438626"/>
            <a:ext cx="3361882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7" name="Google Shape;937;p37"/>
          <p:cNvSpPr/>
          <p:nvPr/>
        </p:nvSpPr>
        <p:spPr>
          <a:xfrm rot="-150228">
            <a:off x="812656" y="1478311"/>
            <a:ext cx="3406152" cy="2383674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9" name="Google Shape;939;p37"/>
          <p:cNvGrpSpPr/>
          <p:nvPr/>
        </p:nvGrpSpPr>
        <p:grpSpPr>
          <a:xfrm>
            <a:off x="4911916" y="686453"/>
            <a:ext cx="751675" cy="744325"/>
            <a:chOff x="5395463" y="832475"/>
            <a:chExt cx="751675" cy="744325"/>
          </a:xfrm>
        </p:grpSpPr>
        <p:sp>
          <p:nvSpPr>
            <p:cNvPr id="940" name="Google Shape;940;p37"/>
            <p:cNvSpPr/>
            <p:nvPr/>
          </p:nvSpPr>
          <p:spPr>
            <a:xfrm>
              <a:off x="5439438" y="869100"/>
              <a:ext cx="707700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37"/>
            <p:cNvSpPr/>
            <p:nvPr/>
          </p:nvSpPr>
          <p:spPr>
            <a:xfrm>
              <a:off x="5395463" y="832475"/>
              <a:ext cx="707700" cy="707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3" name="Google Shape;943;p37"/>
          <p:cNvSpPr txBox="1">
            <a:spLocks noGrp="1"/>
          </p:cNvSpPr>
          <p:nvPr>
            <p:ph type="subTitle" idx="1"/>
          </p:nvPr>
        </p:nvSpPr>
        <p:spPr>
          <a:xfrm>
            <a:off x="4939888" y="1829135"/>
            <a:ext cx="3507033" cy="21028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Dentro de las artes se encuentra el tipo de arte llamado pintura y los encargados de manifestar este arte se llaman pintores.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/>
              <a:t>Su trabajo consiste en crear cuadros y pinturas de una manera considerada artística la cual pueda comunicar emociones, sentimientos, o referencias de la sociedad, la historia o la cultura de algún lugar.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/>
              <a:t>Algunos ejemplos de artistas reconocidos son: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/>
              <a:t>Vincent Van Gogh, Pablo Picasso, Salvador Dalí.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/>
              <a:t>Dentro de la sociedad mexicana se encuentran Frida Kahlo, Diego Rivera, entre otros.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945" name="Google Shape;945;p37"/>
          <p:cNvSpPr/>
          <p:nvPr/>
        </p:nvSpPr>
        <p:spPr>
          <a:xfrm>
            <a:off x="2073675" y="1003925"/>
            <a:ext cx="368544" cy="762853"/>
          </a:xfrm>
          <a:custGeom>
            <a:avLst/>
            <a:gdLst/>
            <a:ahLst/>
            <a:cxnLst/>
            <a:rect l="l" t="t" r="r" b="b"/>
            <a:pathLst>
              <a:path w="5311" h="18967" extrusionOk="0">
                <a:moveTo>
                  <a:pt x="4477" y="0"/>
                </a:moveTo>
                <a:cubicBezTo>
                  <a:pt x="4072" y="155"/>
                  <a:pt x="3405" y="95"/>
                  <a:pt x="3072" y="119"/>
                </a:cubicBezTo>
                <a:cubicBezTo>
                  <a:pt x="2048" y="191"/>
                  <a:pt x="1024" y="262"/>
                  <a:pt x="0" y="274"/>
                </a:cubicBezTo>
                <a:lnTo>
                  <a:pt x="822" y="18967"/>
                </a:lnTo>
                <a:cubicBezTo>
                  <a:pt x="1112" y="18910"/>
                  <a:pt x="1405" y="18894"/>
                  <a:pt x="1697" y="18894"/>
                </a:cubicBezTo>
                <a:cubicBezTo>
                  <a:pt x="2030" y="18894"/>
                  <a:pt x="2364" y="18914"/>
                  <a:pt x="2693" y="18914"/>
                </a:cubicBezTo>
                <a:cubicBezTo>
                  <a:pt x="2796" y="18914"/>
                  <a:pt x="2898" y="18912"/>
                  <a:pt x="3001" y="18907"/>
                </a:cubicBezTo>
                <a:cubicBezTo>
                  <a:pt x="3560" y="18883"/>
                  <a:pt x="4096" y="18776"/>
                  <a:pt x="4644" y="18741"/>
                </a:cubicBezTo>
                <a:cubicBezTo>
                  <a:pt x="4759" y="18733"/>
                  <a:pt x="4906" y="18722"/>
                  <a:pt x="5048" y="18722"/>
                </a:cubicBezTo>
                <a:cubicBezTo>
                  <a:pt x="5141" y="18722"/>
                  <a:pt x="5231" y="18727"/>
                  <a:pt x="5310" y="18741"/>
                </a:cubicBezTo>
                <a:lnTo>
                  <a:pt x="4477" y="0"/>
                </a:lnTo>
                <a:close/>
              </a:path>
            </a:pathLst>
          </a:custGeom>
          <a:solidFill>
            <a:srgbClr val="FFAC58">
              <a:alpha val="72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37"/>
          <p:cNvSpPr txBox="1">
            <a:spLocks noGrp="1"/>
          </p:cNvSpPr>
          <p:nvPr>
            <p:ph type="title"/>
          </p:nvPr>
        </p:nvSpPr>
        <p:spPr>
          <a:xfrm>
            <a:off x="4993054" y="471023"/>
            <a:ext cx="1907830" cy="13640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Algunos artístas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40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3438000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Tipos de arte</a:t>
            </a:r>
            <a:endParaRPr dirty="0"/>
          </a:p>
        </p:txBody>
      </p:sp>
      <p:sp>
        <p:nvSpPr>
          <p:cNvPr id="975" name="Google Shape;975;p40"/>
          <p:cNvSpPr txBox="1">
            <a:spLocks noGrp="1"/>
          </p:cNvSpPr>
          <p:nvPr>
            <p:ph type="subTitle" idx="1"/>
          </p:nvPr>
        </p:nvSpPr>
        <p:spPr>
          <a:xfrm>
            <a:off x="6019483" y="612134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Pintura</a:t>
            </a:r>
            <a:endParaRPr dirty="0"/>
          </a:p>
        </p:txBody>
      </p:sp>
      <p:sp>
        <p:nvSpPr>
          <p:cNvPr id="976" name="Google Shape;976;p40"/>
          <p:cNvSpPr txBox="1">
            <a:spLocks noGrp="1"/>
          </p:cNvSpPr>
          <p:nvPr>
            <p:ph type="subTitle" idx="2"/>
          </p:nvPr>
        </p:nvSpPr>
        <p:spPr>
          <a:xfrm>
            <a:off x="5942889" y="954144"/>
            <a:ext cx="2488012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/>
              <a:t>La pintura es una manifestación artística de carácter visual, plasmada en una superficie donde se encuentran elementos como las formas, los colores, las texturas, entre otros.</a:t>
            </a:r>
            <a:endParaRPr lang="en-US" sz="1000" dirty="0"/>
          </a:p>
        </p:txBody>
      </p:sp>
      <p:sp>
        <p:nvSpPr>
          <p:cNvPr id="977" name="Google Shape;977;p40"/>
          <p:cNvSpPr txBox="1">
            <a:spLocks noGrp="1"/>
          </p:cNvSpPr>
          <p:nvPr>
            <p:ph type="subTitle" idx="3"/>
          </p:nvPr>
        </p:nvSpPr>
        <p:spPr>
          <a:xfrm>
            <a:off x="6019483" y="192907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Escultura</a:t>
            </a:r>
            <a:endParaRPr dirty="0"/>
          </a:p>
        </p:txBody>
      </p:sp>
      <p:sp>
        <p:nvSpPr>
          <p:cNvPr id="978" name="Google Shape;978;p40"/>
          <p:cNvSpPr txBox="1">
            <a:spLocks noGrp="1"/>
          </p:cNvSpPr>
          <p:nvPr>
            <p:ph type="subTitle" idx="4"/>
          </p:nvPr>
        </p:nvSpPr>
        <p:spPr>
          <a:xfrm>
            <a:off x="6019482" y="2298829"/>
            <a:ext cx="2531987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/>
              <a:t>La escultura es el arte de crear formas ya sean moldeadas, talladas, esculpidas o en relieve.</a:t>
            </a:r>
            <a:endParaRPr lang="en-US" sz="1200" dirty="0"/>
          </a:p>
        </p:txBody>
      </p:sp>
      <p:sp>
        <p:nvSpPr>
          <p:cNvPr id="979" name="Google Shape;979;p40"/>
          <p:cNvSpPr txBox="1">
            <a:spLocks noGrp="1"/>
          </p:cNvSpPr>
          <p:nvPr>
            <p:ph type="subTitle" idx="5"/>
          </p:nvPr>
        </p:nvSpPr>
        <p:spPr>
          <a:xfrm>
            <a:off x="6019483" y="3238729"/>
            <a:ext cx="2322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/>
              <a:t>Y</a:t>
            </a:r>
            <a:r>
              <a:rPr lang="en" sz="1200" dirty="0"/>
              <a:t> la técnica del Puntillismo</a:t>
            </a:r>
            <a:endParaRPr sz="1200" dirty="0"/>
          </a:p>
        </p:txBody>
      </p:sp>
      <p:sp>
        <p:nvSpPr>
          <p:cNvPr id="980" name="Google Shape;980;p40"/>
          <p:cNvSpPr txBox="1">
            <a:spLocks noGrp="1"/>
          </p:cNvSpPr>
          <p:nvPr>
            <p:ph type="subTitle" idx="6"/>
          </p:nvPr>
        </p:nvSpPr>
        <p:spPr>
          <a:xfrm>
            <a:off x="6019483" y="3608479"/>
            <a:ext cx="2322600" cy="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/>
              <a:t>Es una tecnica que consiste en realizar un dibujo solo con puntos.</a:t>
            </a:r>
            <a:endParaRPr sz="1200" dirty="0"/>
          </a:p>
        </p:txBody>
      </p:sp>
      <p:sp>
        <p:nvSpPr>
          <p:cNvPr id="981" name="Google Shape;981;p40"/>
          <p:cNvSpPr/>
          <p:nvPr/>
        </p:nvSpPr>
        <p:spPr>
          <a:xfrm>
            <a:off x="5235188" y="898538"/>
            <a:ext cx="707700" cy="707700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40"/>
          <p:cNvSpPr/>
          <p:nvPr/>
        </p:nvSpPr>
        <p:spPr>
          <a:xfrm>
            <a:off x="5191213" y="861913"/>
            <a:ext cx="707700" cy="707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40"/>
          <p:cNvSpPr/>
          <p:nvPr/>
        </p:nvSpPr>
        <p:spPr>
          <a:xfrm>
            <a:off x="5235188" y="2211138"/>
            <a:ext cx="707700" cy="707700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40"/>
          <p:cNvSpPr/>
          <p:nvPr/>
        </p:nvSpPr>
        <p:spPr>
          <a:xfrm>
            <a:off x="5191213" y="2174513"/>
            <a:ext cx="707700" cy="70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40"/>
          <p:cNvSpPr/>
          <p:nvPr/>
        </p:nvSpPr>
        <p:spPr>
          <a:xfrm>
            <a:off x="5235188" y="3523738"/>
            <a:ext cx="707700" cy="707700"/>
          </a:xfrm>
          <a:prstGeom prst="rect">
            <a:avLst/>
          </a:prstGeom>
          <a:solidFill>
            <a:srgbClr val="918C7F">
              <a:alpha val="18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40"/>
          <p:cNvSpPr/>
          <p:nvPr/>
        </p:nvSpPr>
        <p:spPr>
          <a:xfrm>
            <a:off x="5191213" y="3487113"/>
            <a:ext cx="707700" cy="707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90" name="Google Shape;990;p40"/>
          <p:cNvCxnSpPr/>
          <p:nvPr/>
        </p:nvCxnSpPr>
        <p:spPr>
          <a:xfrm>
            <a:off x="5297375" y="1872063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1" name="Google Shape;991;p40"/>
          <p:cNvCxnSpPr/>
          <p:nvPr/>
        </p:nvCxnSpPr>
        <p:spPr>
          <a:xfrm>
            <a:off x="5297375" y="3184663"/>
            <a:ext cx="29016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97" name="Google Shape;997;p40"/>
          <p:cNvSpPr txBox="1"/>
          <p:nvPr/>
        </p:nvSpPr>
        <p:spPr>
          <a:xfrm>
            <a:off x="592530" y="1130466"/>
            <a:ext cx="3360258" cy="1837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Delius"/>
                <a:ea typeface="Delius"/>
                <a:cs typeface="Delius"/>
                <a:sym typeface="Delius"/>
              </a:rPr>
              <a:t>En el mundo, las bellas artes se clasifican en siete, pues cada una de ellas tiene algo que la hace especial estas son: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latin typeface="Delius"/>
                <a:ea typeface="Delius"/>
                <a:cs typeface="Delius"/>
                <a:sym typeface="Delius"/>
              </a:rPr>
              <a:t>Arquitectura, pintura, escultura, música, danza, literatura y cine.</a:t>
            </a:r>
            <a:endParaRPr sz="1800" dirty="0">
              <a:latin typeface="Delius"/>
              <a:ea typeface="Delius"/>
              <a:cs typeface="Delius"/>
              <a:sym typeface="Delius"/>
            </a:endParaRPr>
          </a:p>
        </p:txBody>
      </p:sp>
      <p:sp>
        <p:nvSpPr>
          <p:cNvPr id="31" name="Google Shape;997;p40">
            <a:extLst>
              <a:ext uri="{FF2B5EF4-FFF2-40B4-BE49-F238E27FC236}">
                <a16:creationId xmlns:a16="http://schemas.microsoft.com/office/drawing/2014/main" id="{DD121488-9D84-4C41-936F-3733D48DA8CC}"/>
              </a:ext>
            </a:extLst>
          </p:cNvPr>
          <p:cNvSpPr txBox="1"/>
          <p:nvPr/>
        </p:nvSpPr>
        <p:spPr>
          <a:xfrm>
            <a:off x="713100" y="3653444"/>
            <a:ext cx="3360258" cy="832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dirty="0">
                <a:latin typeface="Delius"/>
                <a:ea typeface="Delius"/>
                <a:cs typeface="Delius"/>
                <a:sym typeface="Delius"/>
              </a:rPr>
              <a:t>Pero las que abordaremos en este trabajo son las siguientes.</a:t>
            </a:r>
            <a:endParaRPr sz="1800" dirty="0">
              <a:latin typeface="Delius"/>
              <a:ea typeface="Delius"/>
              <a:cs typeface="Delius"/>
              <a:sym typeface="Deliu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7" name="Google Shape;957;p39"/>
          <p:cNvGrpSpPr/>
          <p:nvPr/>
        </p:nvGrpSpPr>
        <p:grpSpPr>
          <a:xfrm>
            <a:off x="1490476" y="1470475"/>
            <a:ext cx="1281850" cy="744325"/>
            <a:chOff x="5395463" y="832475"/>
            <a:chExt cx="751675" cy="744325"/>
          </a:xfrm>
        </p:grpSpPr>
        <p:sp>
          <p:nvSpPr>
            <p:cNvPr id="958" name="Google Shape;958;p39"/>
            <p:cNvSpPr/>
            <p:nvPr/>
          </p:nvSpPr>
          <p:spPr>
            <a:xfrm>
              <a:off x="5439438" y="869100"/>
              <a:ext cx="707700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39"/>
            <p:cNvSpPr/>
            <p:nvPr/>
          </p:nvSpPr>
          <p:spPr>
            <a:xfrm>
              <a:off x="5395463" y="832475"/>
              <a:ext cx="707700" cy="707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0" name="Google Shape;960;p39"/>
          <p:cNvGrpSpPr/>
          <p:nvPr/>
        </p:nvGrpSpPr>
        <p:grpSpPr>
          <a:xfrm>
            <a:off x="5732600" y="1470475"/>
            <a:ext cx="1752721" cy="744325"/>
            <a:chOff x="5395463" y="832475"/>
            <a:chExt cx="751675" cy="744325"/>
          </a:xfrm>
        </p:grpSpPr>
        <p:sp>
          <p:nvSpPr>
            <p:cNvPr id="961" name="Google Shape;961;p39"/>
            <p:cNvSpPr/>
            <p:nvPr/>
          </p:nvSpPr>
          <p:spPr>
            <a:xfrm>
              <a:off x="5439438" y="869100"/>
              <a:ext cx="707700" cy="707700"/>
            </a:xfrm>
            <a:prstGeom prst="rect">
              <a:avLst/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39"/>
            <p:cNvSpPr/>
            <p:nvPr/>
          </p:nvSpPr>
          <p:spPr>
            <a:xfrm>
              <a:off x="5395463" y="832475"/>
              <a:ext cx="707700" cy="7077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3" name="Google Shape;963;p39"/>
          <p:cNvSpPr txBox="1">
            <a:spLocks noGrp="1"/>
          </p:cNvSpPr>
          <p:nvPr>
            <p:ph type="subTitle" idx="1"/>
          </p:nvPr>
        </p:nvSpPr>
        <p:spPr>
          <a:xfrm>
            <a:off x="861347" y="2382217"/>
            <a:ext cx="2615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Rojo, azul y amarillo</a:t>
            </a:r>
            <a:endParaRPr sz="2000" dirty="0"/>
          </a:p>
        </p:txBody>
      </p:sp>
      <p:sp>
        <p:nvSpPr>
          <p:cNvPr id="964" name="Google Shape;964;p39"/>
          <p:cNvSpPr txBox="1">
            <a:spLocks noGrp="1"/>
          </p:cNvSpPr>
          <p:nvPr>
            <p:ph type="subTitle" idx="2"/>
          </p:nvPr>
        </p:nvSpPr>
        <p:spPr>
          <a:xfrm>
            <a:off x="630009" y="3060097"/>
            <a:ext cx="3438000" cy="12460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Los colores primarios son aquellos que no se pueden obtener a través de la mezcla de ningún otro color. Estos suelen considerarse únicos, ya que no son claramente diferenciables entre sí.</a:t>
            </a:r>
            <a:endParaRPr lang="en-US" dirty="0"/>
          </a:p>
        </p:txBody>
      </p:sp>
      <p:sp>
        <p:nvSpPr>
          <p:cNvPr id="965" name="Google Shape;965;p39"/>
          <p:cNvSpPr txBox="1">
            <a:spLocks noGrp="1"/>
          </p:cNvSpPr>
          <p:nvPr>
            <p:ph type="title"/>
          </p:nvPr>
        </p:nvSpPr>
        <p:spPr>
          <a:xfrm>
            <a:off x="630009" y="445025"/>
            <a:ext cx="3521091" cy="8415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Colores primarios y secundarios</a:t>
            </a:r>
            <a:endParaRPr sz="1800" dirty="0"/>
          </a:p>
        </p:txBody>
      </p:sp>
      <p:sp>
        <p:nvSpPr>
          <p:cNvPr id="966" name="Google Shape;966;p39"/>
          <p:cNvSpPr txBox="1">
            <a:spLocks noGrp="1"/>
          </p:cNvSpPr>
          <p:nvPr>
            <p:ph type="subTitle" idx="3"/>
          </p:nvPr>
        </p:nvSpPr>
        <p:spPr>
          <a:xfrm>
            <a:off x="5167903" y="2382217"/>
            <a:ext cx="3254175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Naranja, verde y morado</a:t>
            </a:r>
            <a:endParaRPr sz="2000" dirty="0"/>
          </a:p>
        </p:txBody>
      </p:sp>
      <p:sp>
        <p:nvSpPr>
          <p:cNvPr id="967" name="Google Shape;967;p39"/>
          <p:cNvSpPr txBox="1">
            <a:spLocks noGrp="1"/>
          </p:cNvSpPr>
          <p:nvPr>
            <p:ph type="subTitle" idx="4"/>
          </p:nvPr>
        </p:nvSpPr>
        <p:spPr>
          <a:xfrm>
            <a:off x="5167903" y="3127609"/>
            <a:ext cx="3245353" cy="10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Los colores secundarios son aquellos que resultan de la combinación de dos colores primarios.</a:t>
            </a:r>
            <a:endParaRPr lang="en-US" dirty="0"/>
          </a:p>
        </p:txBody>
      </p:sp>
      <p:sp>
        <p:nvSpPr>
          <p:cNvPr id="969" name="Google Shape;969;p39"/>
          <p:cNvSpPr txBox="1">
            <a:spLocks noGrp="1"/>
          </p:cNvSpPr>
          <p:nvPr>
            <p:ph type="title" idx="6"/>
          </p:nvPr>
        </p:nvSpPr>
        <p:spPr>
          <a:xfrm>
            <a:off x="5397762" y="1591225"/>
            <a:ext cx="2319857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tx1"/>
                </a:solidFill>
              </a:rPr>
              <a:t>Secundarios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7" name="Google Shape;964;p39">
            <a:extLst>
              <a:ext uri="{FF2B5EF4-FFF2-40B4-BE49-F238E27FC236}">
                <a16:creationId xmlns:a16="http://schemas.microsoft.com/office/drawing/2014/main" id="{BFDEB77A-C1CA-463B-BB17-66D4BF7307FA}"/>
              </a:ext>
            </a:extLst>
          </p:cNvPr>
          <p:cNvSpPr txBox="1">
            <a:spLocks/>
          </p:cNvSpPr>
          <p:nvPr/>
        </p:nvSpPr>
        <p:spPr>
          <a:xfrm>
            <a:off x="5075992" y="419994"/>
            <a:ext cx="3437999" cy="466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None/>
              <a:defRPr sz="14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indent="0"/>
            <a:r>
              <a:rPr lang="es-MX" sz="1100" dirty="0"/>
              <a:t>Los colores primarios y secundarios son formas de clasificación de los colores de acuerdo a su origen</a:t>
            </a:r>
            <a:endParaRPr lang="en-US" sz="1100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E0E317F-5F3A-46B5-A75C-CFC190358847}"/>
              </a:ext>
            </a:extLst>
          </p:cNvPr>
          <p:cNvSpPr>
            <a:spLocks noGrp="1"/>
          </p:cNvSpPr>
          <p:nvPr>
            <p:ph type="title" idx="5"/>
          </p:nvPr>
        </p:nvSpPr>
        <p:spPr>
          <a:xfrm>
            <a:off x="1138425" y="1574803"/>
            <a:ext cx="1910959" cy="466200"/>
          </a:xfrm>
        </p:spPr>
        <p:txBody>
          <a:bodyPr/>
          <a:lstStyle/>
          <a:p>
            <a:r>
              <a:rPr lang="es-MX" dirty="0"/>
              <a:t>Primarios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0" name="Google Shape;780;p32"/>
          <p:cNvGrpSpPr/>
          <p:nvPr/>
        </p:nvGrpSpPr>
        <p:grpSpPr>
          <a:xfrm rot="-523570">
            <a:off x="287807" y="-3050911"/>
            <a:ext cx="4761746" cy="5091991"/>
            <a:chOff x="7567300" y="1541100"/>
            <a:chExt cx="3167100" cy="3386750"/>
          </a:xfrm>
        </p:grpSpPr>
        <p:sp>
          <p:nvSpPr>
            <p:cNvPr id="781" name="Google Shape;781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1" name="Google Shape;801;p32"/>
          <p:cNvGrpSpPr/>
          <p:nvPr/>
        </p:nvGrpSpPr>
        <p:grpSpPr>
          <a:xfrm rot="728172">
            <a:off x="-247919" y="3303098"/>
            <a:ext cx="1784276" cy="1783851"/>
            <a:chOff x="5448300" y="1526500"/>
            <a:chExt cx="1154925" cy="1154650"/>
          </a:xfrm>
        </p:grpSpPr>
        <p:sp>
          <p:nvSpPr>
            <p:cNvPr id="802" name="Google Shape;802;p32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2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2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2"/>
          <p:cNvGrpSpPr/>
          <p:nvPr/>
        </p:nvGrpSpPr>
        <p:grpSpPr>
          <a:xfrm rot="624426">
            <a:off x="5269590" y="1426046"/>
            <a:ext cx="4761844" cy="5092095"/>
            <a:chOff x="7567300" y="1541100"/>
            <a:chExt cx="3167100" cy="3386750"/>
          </a:xfrm>
        </p:grpSpPr>
        <p:sp>
          <p:nvSpPr>
            <p:cNvPr id="806" name="Google Shape;806;p32"/>
            <p:cNvSpPr/>
            <p:nvPr/>
          </p:nvSpPr>
          <p:spPr>
            <a:xfrm>
              <a:off x="7597075" y="1552100"/>
              <a:ext cx="3137325" cy="3375750"/>
            </a:xfrm>
            <a:custGeom>
              <a:avLst/>
              <a:gdLst/>
              <a:ahLst/>
              <a:cxnLst/>
              <a:rect l="l" t="t" r="r" b="b"/>
              <a:pathLst>
                <a:path w="125493" h="135030" extrusionOk="0">
                  <a:moveTo>
                    <a:pt x="6013" y="13824"/>
                  </a:moveTo>
                  <a:cubicBezTo>
                    <a:pt x="7692" y="13824"/>
                    <a:pt x="9061" y="15193"/>
                    <a:pt x="9061" y="16884"/>
                  </a:cubicBezTo>
                  <a:cubicBezTo>
                    <a:pt x="9061" y="18563"/>
                    <a:pt x="7692" y="19932"/>
                    <a:pt x="6013" y="19932"/>
                  </a:cubicBezTo>
                  <a:cubicBezTo>
                    <a:pt x="4322" y="19932"/>
                    <a:pt x="2953" y="18563"/>
                    <a:pt x="2953" y="16884"/>
                  </a:cubicBezTo>
                  <a:cubicBezTo>
                    <a:pt x="2953" y="15193"/>
                    <a:pt x="4322" y="13824"/>
                    <a:pt x="6013" y="13824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65"/>
                    <a:pt x="7692" y="38434"/>
                    <a:pt x="6013" y="38434"/>
                  </a:cubicBezTo>
                  <a:cubicBezTo>
                    <a:pt x="4322" y="38434"/>
                    <a:pt x="2953" y="37065"/>
                    <a:pt x="2953" y="35374"/>
                  </a:cubicBezTo>
                  <a:cubicBezTo>
                    <a:pt x="2953" y="33695"/>
                    <a:pt x="4322" y="32326"/>
                    <a:pt x="6013" y="32326"/>
                  </a:cubicBezTo>
                  <a:close/>
                  <a:moveTo>
                    <a:pt x="6013" y="52483"/>
                  </a:moveTo>
                  <a:cubicBezTo>
                    <a:pt x="7692" y="52483"/>
                    <a:pt x="9061" y="53853"/>
                    <a:pt x="9061" y="55531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2" y="58579"/>
                    <a:pt x="2953" y="57210"/>
                    <a:pt x="2953" y="55531"/>
                  </a:cubicBezTo>
                  <a:cubicBezTo>
                    <a:pt x="2953" y="53853"/>
                    <a:pt x="4322" y="52483"/>
                    <a:pt x="6013" y="52483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308"/>
                    <a:pt x="7692" y="78677"/>
                    <a:pt x="6013" y="78677"/>
                  </a:cubicBezTo>
                  <a:cubicBezTo>
                    <a:pt x="4322" y="78677"/>
                    <a:pt x="2953" y="77308"/>
                    <a:pt x="2953" y="75617"/>
                  </a:cubicBezTo>
                  <a:cubicBezTo>
                    <a:pt x="2953" y="73938"/>
                    <a:pt x="4322" y="72569"/>
                    <a:pt x="6013" y="72569"/>
                  </a:cubicBezTo>
                  <a:close/>
                  <a:moveTo>
                    <a:pt x="6013" y="92810"/>
                  </a:moveTo>
                  <a:cubicBezTo>
                    <a:pt x="7692" y="92810"/>
                    <a:pt x="9061" y="94179"/>
                    <a:pt x="9061" y="95858"/>
                  </a:cubicBezTo>
                  <a:cubicBezTo>
                    <a:pt x="9061" y="97548"/>
                    <a:pt x="7692" y="98918"/>
                    <a:pt x="6013" y="98918"/>
                  </a:cubicBezTo>
                  <a:cubicBezTo>
                    <a:pt x="4322" y="98918"/>
                    <a:pt x="2953" y="97548"/>
                    <a:pt x="2953" y="95858"/>
                  </a:cubicBezTo>
                  <a:cubicBezTo>
                    <a:pt x="2953" y="94179"/>
                    <a:pt x="4322" y="92810"/>
                    <a:pt x="6013" y="92810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6"/>
                    <a:pt x="7692" y="120587"/>
                    <a:pt x="6013" y="120587"/>
                  </a:cubicBezTo>
                  <a:cubicBezTo>
                    <a:pt x="4322" y="120587"/>
                    <a:pt x="2953" y="119206"/>
                    <a:pt x="2953" y="117527"/>
                  </a:cubicBezTo>
                  <a:cubicBezTo>
                    <a:pt x="2953" y="115848"/>
                    <a:pt x="4322" y="114479"/>
                    <a:pt x="6013" y="114479"/>
                  </a:cubicBezTo>
                  <a:close/>
                  <a:moveTo>
                    <a:pt x="0" y="1"/>
                  </a:moveTo>
                  <a:lnTo>
                    <a:pt x="0" y="135029"/>
                  </a:lnTo>
                  <a:lnTo>
                    <a:pt x="125492" y="135029"/>
                  </a:lnTo>
                  <a:lnTo>
                    <a:pt x="12549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2"/>
            <p:cNvSpPr/>
            <p:nvPr/>
          </p:nvSpPr>
          <p:spPr>
            <a:xfrm>
              <a:off x="7567300" y="1541100"/>
              <a:ext cx="3137325" cy="3375725"/>
            </a:xfrm>
            <a:custGeom>
              <a:avLst/>
              <a:gdLst/>
              <a:ahLst/>
              <a:cxnLst/>
              <a:rect l="l" t="t" r="r" b="b"/>
              <a:pathLst>
                <a:path w="125493" h="135029" extrusionOk="0">
                  <a:moveTo>
                    <a:pt x="6013" y="13823"/>
                  </a:moveTo>
                  <a:cubicBezTo>
                    <a:pt x="7692" y="13823"/>
                    <a:pt x="9061" y="15193"/>
                    <a:pt x="9061" y="16871"/>
                  </a:cubicBezTo>
                  <a:cubicBezTo>
                    <a:pt x="9061" y="18550"/>
                    <a:pt x="7692" y="19919"/>
                    <a:pt x="6013" y="19919"/>
                  </a:cubicBezTo>
                  <a:cubicBezTo>
                    <a:pt x="4323" y="19919"/>
                    <a:pt x="2953" y="18550"/>
                    <a:pt x="2953" y="16871"/>
                  </a:cubicBezTo>
                  <a:cubicBezTo>
                    <a:pt x="2953" y="15193"/>
                    <a:pt x="4323" y="13823"/>
                    <a:pt x="6013" y="13823"/>
                  </a:cubicBezTo>
                  <a:close/>
                  <a:moveTo>
                    <a:pt x="6013" y="32326"/>
                  </a:moveTo>
                  <a:cubicBezTo>
                    <a:pt x="7692" y="32326"/>
                    <a:pt x="9061" y="33695"/>
                    <a:pt x="9061" y="35374"/>
                  </a:cubicBezTo>
                  <a:cubicBezTo>
                    <a:pt x="9061" y="37052"/>
                    <a:pt x="7692" y="38422"/>
                    <a:pt x="6013" y="38422"/>
                  </a:cubicBezTo>
                  <a:cubicBezTo>
                    <a:pt x="4323" y="38422"/>
                    <a:pt x="2953" y="37052"/>
                    <a:pt x="2953" y="35374"/>
                  </a:cubicBezTo>
                  <a:cubicBezTo>
                    <a:pt x="2953" y="33695"/>
                    <a:pt x="4323" y="32326"/>
                    <a:pt x="6013" y="32326"/>
                  </a:cubicBezTo>
                  <a:close/>
                  <a:moveTo>
                    <a:pt x="6013" y="52471"/>
                  </a:moveTo>
                  <a:cubicBezTo>
                    <a:pt x="7692" y="52471"/>
                    <a:pt x="9061" y="53840"/>
                    <a:pt x="9061" y="55519"/>
                  </a:cubicBezTo>
                  <a:cubicBezTo>
                    <a:pt x="9061" y="57210"/>
                    <a:pt x="7692" y="58579"/>
                    <a:pt x="6013" y="58579"/>
                  </a:cubicBezTo>
                  <a:cubicBezTo>
                    <a:pt x="4323" y="58579"/>
                    <a:pt x="2953" y="57210"/>
                    <a:pt x="2953" y="55519"/>
                  </a:cubicBezTo>
                  <a:cubicBezTo>
                    <a:pt x="2953" y="53840"/>
                    <a:pt x="4323" y="52471"/>
                    <a:pt x="6013" y="52471"/>
                  </a:cubicBezTo>
                  <a:close/>
                  <a:moveTo>
                    <a:pt x="6013" y="72569"/>
                  </a:moveTo>
                  <a:cubicBezTo>
                    <a:pt x="7692" y="72569"/>
                    <a:pt x="9061" y="73938"/>
                    <a:pt x="9061" y="75617"/>
                  </a:cubicBezTo>
                  <a:cubicBezTo>
                    <a:pt x="9061" y="77295"/>
                    <a:pt x="7692" y="78665"/>
                    <a:pt x="6013" y="78665"/>
                  </a:cubicBezTo>
                  <a:cubicBezTo>
                    <a:pt x="4323" y="78665"/>
                    <a:pt x="2953" y="77295"/>
                    <a:pt x="2953" y="75617"/>
                  </a:cubicBezTo>
                  <a:cubicBezTo>
                    <a:pt x="2953" y="73938"/>
                    <a:pt x="4323" y="72569"/>
                    <a:pt x="6013" y="72569"/>
                  </a:cubicBezTo>
                  <a:close/>
                  <a:moveTo>
                    <a:pt x="6013" y="92809"/>
                  </a:moveTo>
                  <a:cubicBezTo>
                    <a:pt x="7692" y="92809"/>
                    <a:pt x="9061" y="94178"/>
                    <a:pt x="9061" y="95857"/>
                  </a:cubicBezTo>
                  <a:cubicBezTo>
                    <a:pt x="9061" y="97536"/>
                    <a:pt x="7692" y="98905"/>
                    <a:pt x="6013" y="98905"/>
                  </a:cubicBezTo>
                  <a:cubicBezTo>
                    <a:pt x="4323" y="98905"/>
                    <a:pt x="2953" y="97536"/>
                    <a:pt x="2953" y="95857"/>
                  </a:cubicBezTo>
                  <a:cubicBezTo>
                    <a:pt x="2953" y="94178"/>
                    <a:pt x="4323" y="92809"/>
                    <a:pt x="6013" y="92809"/>
                  </a:cubicBezTo>
                  <a:close/>
                  <a:moveTo>
                    <a:pt x="6013" y="114479"/>
                  </a:moveTo>
                  <a:cubicBezTo>
                    <a:pt x="7692" y="114479"/>
                    <a:pt x="9061" y="115848"/>
                    <a:pt x="9061" y="117527"/>
                  </a:cubicBezTo>
                  <a:cubicBezTo>
                    <a:pt x="9061" y="119205"/>
                    <a:pt x="7692" y="120575"/>
                    <a:pt x="6013" y="120575"/>
                  </a:cubicBezTo>
                  <a:cubicBezTo>
                    <a:pt x="4323" y="120575"/>
                    <a:pt x="2953" y="119205"/>
                    <a:pt x="2953" y="117527"/>
                  </a:cubicBezTo>
                  <a:cubicBezTo>
                    <a:pt x="2953" y="115848"/>
                    <a:pt x="4323" y="114479"/>
                    <a:pt x="6013" y="114479"/>
                  </a:cubicBezTo>
                  <a:close/>
                  <a:moveTo>
                    <a:pt x="1" y="0"/>
                  </a:moveTo>
                  <a:lnTo>
                    <a:pt x="1" y="135029"/>
                  </a:lnTo>
                  <a:lnTo>
                    <a:pt x="125492" y="135029"/>
                  </a:lnTo>
                  <a:lnTo>
                    <a:pt x="1254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2"/>
            <p:cNvSpPr/>
            <p:nvPr/>
          </p:nvSpPr>
          <p:spPr>
            <a:xfrm>
              <a:off x="8025700" y="19090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FF86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2"/>
            <p:cNvSpPr/>
            <p:nvPr/>
          </p:nvSpPr>
          <p:spPr>
            <a:xfrm>
              <a:off x="8025700" y="20709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2"/>
            <p:cNvSpPr/>
            <p:nvPr/>
          </p:nvSpPr>
          <p:spPr>
            <a:xfrm>
              <a:off x="8025700" y="22325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2"/>
            <p:cNvSpPr/>
            <p:nvPr/>
          </p:nvSpPr>
          <p:spPr>
            <a:xfrm>
              <a:off x="8025700" y="23944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2"/>
            <p:cNvSpPr/>
            <p:nvPr/>
          </p:nvSpPr>
          <p:spPr>
            <a:xfrm>
              <a:off x="8025700" y="25564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2"/>
            <p:cNvSpPr/>
            <p:nvPr/>
          </p:nvSpPr>
          <p:spPr>
            <a:xfrm>
              <a:off x="8025700" y="27183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2"/>
            <p:cNvSpPr/>
            <p:nvPr/>
          </p:nvSpPr>
          <p:spPr>
            <a:xfrm>
              <a:off x="8025700" y="28799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2"/>
            <p:cNvSpPr/>
            <p:nvPr/>
          </p:nvSpPr>
          <p:spPr>
            <a:xfrm>
              <a:off x="8025700" y="30418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2"/>
            <p:cNvSpPr/>
            <p:nvPr/>
          </p:nvSpPr>
          <p:spPr>
            <a:xfrm>
              <a:off x="8025700" y="32038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2"/>
            <p:cNvSpPr/>
            <p:nvPr/>
          </p:nvSpPr>
          <p:spPr>
            <a:xfrm>
              <a:off x="8025700" y="33657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2"/>
            <p:cNvSpPr/>
            <p:nvPr/>
          </p:nvSpPr>
          <p:spPr>
            <a:xfrm>
              <a:off x="8025700" y="35273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2"/>
            <p:cNvSpPr/>
            <p:nvPr/>
          </p:nvSpPr>
          <p:spPr>
            <a:xfrm>
              <a:off x="8025700" y="36892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2"/>
            <p:cNvSpPr/>
            <p:nvPr/>
          </p:nvSpPr>
          <p:spPr>
            <a:xfrm>
              <a:off x="8025700" y="38512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2"/>
            <p:cNvSpPr/>
            <p:nvPr/>
          </p:nvSpPr>
          <p:spPr>
            <a:xfrm>
              <a:off x="8025700" y="40131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2"/>
            <p:cNvSpPr/>
            <p:nvPr/>
          </p:nvSpPr>
          <p:spPr>
            <a:xfrm>
              <a:off x="8025700" y="4174750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1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1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2"/>
            <p:cNvSpPr/>
            <p:nvPr/>
          </p:nvSpPr>
          <p:spPr>
            <a:xfrm>
              <a:off x="8025700" y="4336675"/>
              <a:ext cx="2563425" cy="11325"/>
            </a:xfrm>
            <a:custGeom>
              <a:avLst/>
              <a:gdLst/>
              <a:ahLst/>
              <a:cxnLst/>
              <a:rect l="l" t="t" r="r" b="b"/>
              <a:pathLst>
                <a:path w="102537" h="453" extrusionOk="0">
                  <a:moveTo>
                    <a:pt x="0" y="0"/>
                  </a:moveTo>
                  <a:lnTo>
                    <a:pt x="0" y="453"/>
                  </a:lnTo>
                  <a:lnTo>
                    <a:pt x="102537" y="453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2"/>
            <p:cNvSpPr/>
            <p:nvPr/>
          </p:nvSpPr>
          <p:spPr>
            <a:xfrm>
              <a:off x="8025700" y="4498600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2"/>
            <p:cNvSpPr/>
            <p:nvPr/>
          </p:nvSpPr>
          <p:spPr>
            <a:xfrm>
              <a:off x="8025700" y="4660525"/>
              <a:ext cx="2563425" cy="11025"/>
            </a:xfrm>
            <a:custGeom>
              <a:avLst/>
              <a:gdLst/>
              <a:ahLst/>
              <a:cxnLst/>
              <a:rect l="l" t="t" r="r" b="b"/>
              <a:pathLst>
                <a:path w="102537" h="441" extrusionOk="0">
                  <a:moveTo>
                    <a:pt x="0" y="0"/>
                  </a:moveTo>
                  <a:lnTo>
                    <a:pt x="0" y="441"/>
                  </a:lnTo>
                  <a:lnTo>
                    <a:pt x="102537" y="441"/>
                  </a:lnTo>
                  <a:lnTo>
                    <a:pt x="102537" y="0"/>
                  </a:lnTo>
                  <a:close/>
                </a:path>
              </a:pathLst>
            </a:custGeom>
            <a:solidFill>
              <a:srgbClr val="DBD8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32"/>
          <p:cNvGrpSpPr/>
          <p:nvPr/>
        </p:nvGrpSpPr>
        <p:grpSpPr>
          <a:xfrm>
            <a:off x="1770350" y="435101"/>
            <a:ext cx="5053990" cy="5779004"/>
            <a:chOff x="1732250" y="435101"/>
            <a:chExt cx="5053990" cy="5779004"/>
          </a:xfrm>
        </p:grpSpPr>
        <p:sp>
          <p:nvSpPr>
            <p:cNvPr id="827" name="Google Shape;827;p32"/>
            <p:cNvSpPr/>
            <p:nvPr/>
          </p:nvSpPr>
          <p:spPr>
            <a:xfrm>
              <a:off x="2124240" y="542605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2"/>
            <p:cNvSpPr/>
            <p:nvPr/>
          </p:nvSpPr>
          <p:spPr>
            <a:xfrm>
              <a:off x="2008462" y="435101"/>
              <a:ext cx="4662000" cy="5671500"/>
            </a:xfrm>
            <a:prstGeom prst="roundRect">
              <a:avLst>
                <a:gd name="adj" fmla="val 137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2"/>
            <p:cNvSpPr/>
            <p:nvPr/>
          </p:nvSpPr>
          <p:spPr>
            <a:xfrm>
              <a:off x="2258861" y="940350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40"/>
                    <a:pt x="1358" y="6097"/>
                    <a:pt x="3048" y="6097"/>
                  </a:cubicBezTo>
                  <a:cubicBezTo>
                    <a:pt x="4739" y="6097"/>
                    <a:pt x="6096" y="4740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2"/>
            <p:cNvSpPr/>
            <p:nvPr/>
          </p:nvSpPr>
          <p:spPr>
            <a:xfrm>
              <a:off x="2258861" y="1747713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2"/>
            <p:cNvSpPr/>
            <p:nvPr/>
          </p:nvSpPr>
          <p:spPr>
            <a:xfrm>
              <a:off x="2258861" y="2627818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70"/>
                    <a:pt x="0" y="3048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48"/>
                  </a:cubicBezTo>
                  <a:cubicBezTo>
                    <a:pt x="6096" y="1370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2"/>
            <p:cNvSpPr/>
            <p:nvPr/>
          </p:nvSpPr>
          <p:spPr>
            <a:xfrm>
              <a:off x="2258861" y="3505348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0"/>
                  </a:moveTo>
                  <a:cubicBezTo>
                    <a:pt x="1358" y="0"/>
                    <a:pt x="0" y="1358"/>
                    <a:pt x="0" y="3048"/>
                  </a:cubicBezTo>
                  <a:cubicBezTo>
                    <a:pt x="0" y="4727"/>
                    <a:pt x="1358" y="6096"/>
                    <a:pt x="3048" y="6096"/>
                  </a:cubicBezTo>
                  <a:cubicBezTo>
                    <a:pt x="4739" y="6096"/>
                    <a:pt x="6096" y="4727"/>
                    <a:pt x="6096" y="3048"/>
                  </a:cubicBezTo>
                  <a:cubicBezTo>
                    <a:pt x="6096" y="1358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2"/>
            <p:cNvSpPr/>
            <p:nvPr/>
          </p:nvSpPr>
          <p:spPr>
            <a:xfrm>
              <a:off x="2258861" y="4389077"/>
              <a:ext cx="266210" cy="266210"/>
            </a:xfrm>
            <a:custGeom>
              <a:avLst/>
              <a:gdLst/>
              <a:ahLst/>
              <a:cxnLst/>
              <a:rect l="l" t="t" r="r" b="b"/>
              <a:pathLst>
                <a:path w="6097" h="6097" extrusionOk="0">
                  <a:moveTo>
                    <a:pt x="3048" y="1"/>
                  </a:moveTo>
                  <a:cubicBezTo>
                    <a:pt x="1358" y="1"/>
                    <a:pt x="0" y="1358"/>
                    <a:pt x="0" y="3049"/>
                  </a:cubicBezTo>
                  <a:cubicBezTo>
                    <a:pt x="0" y="4728"/>
                    <a:pt x="1358" y="6097"/>
                    <a:pt x="3048" y="6097"/>
                  </a:cubicBezTo>
                  <a:cubicBezTo>
                    <a:pt x="4739" y="6097"/>
                    <a:pt x="6096" y="4728"/>
                    <a:pt x="6096" y="3049"/>
                  </a:cubicBezTo>
                  <a:cubicBezTo>
                    <a:pt x="6096" y="1358"/>
                    <a:pt x="4739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2"/>
            <p:cNvSpPr/>
            <p:nvPr/>
          </p:nvSpPr>
          <p:spPr>
            <a:xfrm>
              <a:off x="2258861" y="5334720"/>
              <a:ext cx="266210" cy="266734"/>
            </a:xfrm>
            <a:custGeom>
              <a:avLst/>
              <a:gdLst/>
              <a:ahLst/>
              <a:cxnLst/>
              <a:rect l="l" t="t" r="r" b="b"/>
              <a:pathLst>
                <a:path w="6097" h="6109" extrusionOk="0">
                  <a:moveTo>
                    <a:pt x="3048" y="0"/>
                  </a:moveTo>
                  <a:cubicBezTo>
                    <a:pt x="1358" y="0"/>
                    <a:pt x="0" y="1369"/>
                    <a:pt x="0" y="3060"/>
                  </a:cubicBezTo>
                  <a:cubicBezTo>
                    <a:pt x="0" y="4739"/>
                    <a:pt x="1358" y="6108"/>
                    <a:pt x="3048" y="6108"/>
                  </a:cubicBezTo>
                  <a:cubicBezTo>
                    <a:pt x="4739" y="6108"/>
                    <a:pt x="6096" y="4739"/>
                    <a:pt x="6096" y="3060"/>
                  </a:cubicBezTo>
                  <a:cubicBezTo>
                    <a:pt x="6096" y="1369"/>
                    <a:pt x="4739" y="0"/>
                    <a:pt x="30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2"/>
            <p:cNvSpPr/>
            <p:nvPr/>
          </p:nvSpPr>
          <p:spPr>
            <a:xfrm>
              <a:off x="1732250" y="1000167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2"/>
            <p:cNvSpPr/>
            <p:nvPr/>
          </p:nvSpPr>
          <p:spPr>
            <a:xfrm>
              <a:off x="1732250" y="180853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2"/>
            <p:cNvSpPr/>
            <p:nvPr/>
          </p:nvSpPr>
          <p:spPr>
            <a:xfrm>
              <a:off x="1732250" y="2689164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9"/>
                    <a:pt x="0" y="1643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43"/>
                  </a:cubicBezTo>
                  <a:cubicBezTo>
                    <a:pt x="15764" y="739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2"/>
            <p:cNvSpPr/>
            <p:nvPr/>
          </p:nvSpPr>
          <p:spPr>
            <a:xfrm>
              <a:off x="1732250" y="3566170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2"/>
            <p:cNvSpPr/>
            <p:nvPr/>
          </p:nvSpPr>
          <p:spPr>
            <a:xfrm>
              <a:off x="1732250" y="4449375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1"/>
                  </a:moveTo>
                  <a:cubicBezTo>
                    <a:pt x="750" y="1"/>
                    <a:pt x="0" y="739"/>
                    <a:pt x="0" y="1656"/>
                  </a:cubicBezTo>
                  <a:cubicBezTo>
                    <a:pt x="0" y="2561"/>
                    <a:pt x="750" y="3299"/>
                    <a:pt x="1655" y="3299"/>
                  </a:cubicBezTo>
                  <a:lnTo>
                    <a:pt x="14109" y="3299"/>
                  </a:lnTo>
                  <a:cubicBezTo>
                    <a:pt x="15038" y="3299"/>
                    <a:pt x="15776" y="2561"/>
                    <a:pt x="15764" y="1656"/>
                  </a:cubicBezTo>
                  <a:cubicBezTo>
                    <a:pt x="15764" y="739"/>
                    <a:pt x="15026" y="1"/>
                    <a:pt x="14109" y="1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2"/>
            <p:cNvSpPr/>
            <p:nvPr/>
          </p:nvSpPr>
          <p:spPr>
            <a:xfrm>
              <a:off x="1732250" y="5395541"/>
              <a:ext cx="688863" cy="144043"/>
            </a:xfrm>
            <a:custGeom>
              <a:avLst/>
              <a:gdLst/>
              <a:ahLst/>
              <a:cxnLst/>
              <a:rect l="l" t="t" r="r" b="b"/>
              <a:pathLst>
                <a:path w="15777" h="3299" extrusionOk="0">
                  <a:moveTo>
                    <a:pt x="1655" y="0"/>
                  </a:moveTo>
                  <a:cubicBezTo>
                    <a:pt x="750" y="0"/>
                    <a:pt x="0" y="738"/>
                    <a:pt x="0" y="1655"/>
                  </a:cubicBezTo>
                  <a:cubicBezTo>
                    <a:pt x="0" y="2560"/>
                    <a:pt x="750" y="3298"/>
                    <a:pt x="1655" y="3298"/>
                  </a:cubicBezTo>
                  <a:lnTo>
                    <a:pt x="14109" y="3298"/>
                  </a:lnTo>
                  <a:cubicBezTo>
                    <a:pt x="15038" y="3298"/>
                    <a:pt x="15776" y="2560"/>
                    <a:pt x="15764" y="1655"/>
                  </a:cubicBezTo>
                  <a:cubicBezTo>
                    <a:pt x="15764" y="738"/>
                    <a:pt x="15026" y="0"/>
                    <a:pt x="14109" y="0"/>
                  </a:cubicBezTo>
                  <a:close/>
                </a:path>
              </a:pathLst>
            </a:custGeom>
            <a:solidFill>
              <a:srgbClr val="B8B1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1" name="Google Shape;841;p32"/>
          <p:cNvSpPr txBox="1">
            <a:spLocks noGrp="1"/>
          </p:cNvSpPr>
          <p:nvPr>
            <p:ph type="subTitle" idx="1"/>
          </p:nvPr>
        </p:nvSpPr>
        <p:spPr>
          <a:xfrm>
            <a:off x="2222221" y="1425220"/>
            <a:ext cx="4527379" cy="27070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hlinkClick r:id="rId3"/>
              </a:rPr>
              <a:t>https://www.significados.com/colores-primarios-y-secundarios/</a:t>
            </a:r>
            <a:r>
              <a:rPr lang="es-MX" sz="1100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lt1"/>
                </a:solidFill>
                <a:hlinkClick r:id="rId4"/>
              </a:rPr>
              <a:t>https://carolinallinas.com/2015/07/tecnica-de-puntillismo-para-ninos.html#:~:text=La%20t%C3%A9cnica%20de%20puntillismo%20consiste,dar%20volumen%20%C3%BAnicamente%20con%20puntos</a:t>
            </a:r>
            <a:r>
              <a:rPr lang="es-MX" sz="1100" dirty="0">
                <a:solidFill>
                  <a:schemeClr val="lt1"/>
                </a:solidFill>
              </a:rPr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1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solidFill>
                  <a:schemeClr val="lt1"/>
                </a:solidFill>
                <a:hlinkClick r:id="rId5"/>
              </a:rPr>
              <a:t>https://www.significados.com/bellas-artes/</a:t>
            </a:r>
            <a:r>
              <a:rPr lang="es-MX" sz="1100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hlinkClick r:id="rId6"/>
              </a:rPr>
              <a:t>https://saishoart.com/blog/mejores-pintores-mexicanos</a:t>
            </a:r>
            <a:endParaRPr lang="es-MX"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100" dirty="0">
                <a:hlinkClick r:id="rId7"/>
              </a:rPr>
              <a:t>https://aleph.org.mx/que-es-el-arte-definicion-para-ninos-de-preescolar#:~:text=%C2%BFQu%C3%A9%20es%20el%20arte%3F,el%20entorno%20que%20lo%20rodea</a:t>
            </a:r>
            <a:r>
              <a:rPr lang="es-MX" sz="11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MX" sz="11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lt1"/>
              </a:solidFill>
            </a:endParaRPr>
          </a:p>
        </p:txBody>
      </p:sp>
      <p:sp>
        <p:nvSpPr>
          <p:cNvPr id="842" name="Google Shape;842;p32"/>
          <p:cNvSpPr/>
          <p:nvPr/>
        </p:nvSpPr>
        <p:spPr>
          <a:xfrm>
            <a:off x="2771201" y="487524"/>
            <a:ext cx="3450232" cy="777515"/>
          </a:xfrm>
          <a:custGeom>
            <a:avLst/>
            <a:gdLst/>
            <a:ahLst/>
            <a:cxnLst/>
            <a:rect l="l" t="t" r="r" b="b"/>
            <a:pathLst>
              <a:path w="72713" h="41029" extrusionOk="0">
                <a:moveTo>
                  <a:pt x="3478" y="0"/>
                </a:moveTo>
                <a:lnTo>
                  <a:pt x="1251" y="905"/>
                </a:lnTo>
                <a:lnTo>
                  <a:pt x="1" y="417"/>
                </a:lnTo>
                <a:lnTo>
                  <a:pt x="1" y="39433"/>
                </a:lnTo>
                <a:lnTo>
                  <a:pt x="1" y="40207"/>
                </a:lnTo>
                <a:lnTo>
                  <a:pt x="215" y="40124"/>
                </a:lnTo>
                <a:lnTo>
                  <a:pt x="2442" y="41029"/>
                </a:lnTo>
                <a:lnTo>
                  <a:pt x="4668" y="40124"/>
                </a:lnTo>
                <a:lnTo>
                  <a:pt x="6895" y="41029"/>
                </a:lnTo>
                <a:lnTo>
                  <a:pt x="9121" y="40124"/>
                </a:lnTo>
                <a:lnTo>
                  <a:pt x="11348" y="41029"/>
                </a:lnTo>
                <a:lnTo>
                  <a:pt x="13574" y="40124"/>
                </a:lnTo>
                <a:lnTo>
                  <a:pt x="15801" y="41029"/>
                </a:lnTo>
                <a:lnTo>
                  <a:pt x="18027" y="40124"/>
                </a:lnTo>
                <a:lnTo>
                  <a:pt x="20253" y="41029"/>
                </a:lnTo>
                <a:lnTo>
                  <a:pt x="22480" y="40124"/>
                </a:lnTo>
                <a:lnTo>
                  <a:pt x="24706" y="41029"/>
                </a:lnTo>
                <a:lnTo>
                  <a:pt x="26933" y="40124"/>
                </a:lnTo>
                <a:lnTo>
                  <a:pt x="29159" y="41029"/>
                </a:lnTo>
                <a:lnTo>
                  <a:pt x="31386" y="40124"/>
                </a:lnTo>
                <a:lnTo>
                  <a:pt x="33612" y="41029"/>
                </a:lnTo>
                <a:lnTo>
                  <a:pt x="35851" y="40124"/>
                </a:lnTo>
                <a:lnTo>
                  <a:pt x="38077" y="41029"/>
                </a:lnTo>
                <a:lnTo>
                  <a:pt x="40304" y="40124"/>
                </a:lnTo>
                <a:lnTo>
                  <a:pt x="42530" y="41029"/>
                </a:lnTo>
                <a:lnTo>
                  <a:pt x="44757" y="40124"/>
                </a:lnTo>
                <a:lnTo>
                  <a:pt x="46983" y="41029"/>
                </a:lnTo>
                <a:lnTo>
                  <a:pt x="49209" y="40124"/>
                </a:lnTo>
                <a:lnTo>
                  <a:pt x="51436" y="41029"/>
                </a:lnTo>
                <a:lnTo>
                  <a:pt x="53662" y="40124"/>
                </a:lnTo>
                <a:lnTo>
                  <a:pt x="55889" y="41029"/>
                </a:lnTo>
                <a:lnTo>
                  <a:pt x="58115" y="40124"/>
                </a:lnTo>
                <a:lnTo>
                  <a:pt x="60342" y="41029"/>
                </a:lnTo>
                <a:lnTo>
                  <a:pt x="62568" y="40124"/>
                </a:lnTo>
                <a:lnTo>
                  <a:pt x="64795" y="41029"/>
                </a:lnTo>
                <a:lnTo>
                  <a:pt x="67021" y="40124"/>
                </a:lnTo>
                <a:lnTo>
                  <a:pt x="69248" y="41029"/>
                </a:lnTo>
                <a:lnTo>
                  <a:pt x="71474" y="40124"/>
                </a:lnTo>
                <a:lnTo>
                  <a:pt x="72712" y="40612"/>
                </a:lnTo>
                <a:lnTo>
                  <a:pt x="72712" y="822"/>
                </a:lnTo>
                <a:lnTo>
                  <a:pt x="72510" y="905"/>
                </a:lnTo>
                <a:lnTo>
                  <a:pt x="70284" y="0"/>
                </a:lnTo>
                <a:lnTo>
                  <a:pt x="68057" y="905"/>
                </a:lnTo>
                <a:lnTo>
                  <a:pt x="65831" y="0"/>
                </a:lnTo>
                <a:lnTo>
                  <a:pt x="63604" y="905"/>
                </a:lnTo>
                <a:lnTo>
                  <a:pt x="61378" y="0"/>
                </a:lnTo>
                <a:lnTo>
                  <a:pt x="59151" y="905"/>
                </a:lnTo>
                <a:lnTo>
                  <a:pt x="56925" y="0"/>
                </a:lnTo>
                <a:lnTo>
                  <a:pt x="54698" y="905"/>
                </a:lnTo>
                <a:lnTo>
                  <a:pt x="52460" y="0"/>
                </a:lnTo>
                <a:lnTo>
                  <a:pt x="50233" y="905"/>
                </a:lnTo>
                <a:lnTo>
                  <a:pt x="48007" y="0"/>
                </a:lnTo>
                <a:lnTo>
                  <a:pt x="45780" y="905"/>
                </a:lnTo>
                <a:lnTo>
                  <a:pt x="43554" y="0"/>
                </a:lnTo>
                <a:lnTo>
                  <a:pt x="41328" y="905"/>
                </a:lnTo>
                <a:lnTo>
                  <a:pt x="39101" y="0"/>
                </a:lnTo>
                <a:lnTo>
                  <a:pt x="36875" y="905"/>
                </a:lnTo>
                <a:lnTo>
                  <a:pt x="34648" y="0"/>
                </a:lnTo>
                <a:lnTo>
                  <a:pt x="32422" y="905"/>
                </a:lnTo>
                <a:lnTo>
                  <a:pt x="30195" y="0"/>
                </a:lnTo>
                <a:lnTo>
                  <a:pt x="27969" y="905"/>
                </a:lnTo>
                <a:lnTo>
                  <a:pt x="25742" y="0"/>
                </a:lnTo>
                <a:lnTo>
                  <a:pt x="23516" y="905"/>
                </a:lnTo>
                <a:lnTo>
                  <a:pt x="21289" y="0"/>
                </a:lnTo>
                <a:lnTo>
                  <a:pt x="19063" y="905"/>
                </a:lnTo>
                <a:lnTo>
                  <a:pt x="16836" y="0"/>
                </a:lnTo>
                <a:lnTo>
                  <a:pt x="14610" y="905"/>
                </a:lnTo>
                <a:lnTo>
                  <a:pt x="12383" y="0"/>
                </a:lnTo>
                <a:lnTo>
                  <a:pt x="10157" y="905"/>
                </a:lnTo>
                <a:lnTo>
                  <a:pt x="7930" y="0"/>
                </a:lnTo>
                <a:lnTo>
                  <a:pt x="5704" y="905"/>
                </a:lnTo>
                <a:lnTo>
                  <a:pt x="3478" y="0"/>
                </a:lnTo>
                <a:close/>
              </a:path>
            </a:pathLst>
          </a:custGeom>
          <a:solidFill>
            <a:srgbClr val="9DE6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32"/>
          <p:cNvSpPr txBox="1">
            <a:spLocks noGrp="1"/>
          </p:cNvSpPr>
          <p:nvPr>
            <p:ph type="ctrTitle"/>
          </p:nvPr>
        </p:nvSpPr>
        <p:spPr>
          <a:xfrm>
            <a:off x="2787990" y="520584"/>
            <a:ext cx="3410700" cy="6273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Fuentes</a:t>
            </a:r>
            <a:endParaRPr sz="4800" dirty="0"/>
          </a:p>
        </p:txBody>
      </p:sp>
      <p:grpSp>
        <p:nvGrpSpPr>
          <p:cNvPr id="844" name="Google Shape;844;p32"/>
          <p:cNvGrpSpPr/>
          <p:nvPr/>
        </p:nvGrpSpPr>
        <p:grpSpPr>
          <a:xfrm>
            <a:off x="6956025" y="144337"/>
            <a:ext cx="1771661" cy="1916811"/>
            <a:chOff x="2005600" y="1271425"/>
            <a:chExt cx="1165950" cy="1261475"/>
          </a:xfrm>
        </p:grpSpPr>
        <p:sp>
          <p:nvSpPr>
            <p:cNvPr id="845" name="Google Shape;845;p32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2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2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2"/>
            <p:cNvSpPr/>
            <p:nvPr/>
          </p:nvSpPr>
          <p:spPr>
            <a:xfrm>
              <a:off x="2050550" y="1271425"/>
              <a:ext cx="132775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9" name="Google Shape;849;p32"/>
          <p:cNvSpPr txBox="1"/>
          <p:nvPr/>
        </p:nvSpPr>
        <p:spPr>
          <a:xfrm rot="-169495">
            <a:off x="7273594" y="780658"/>
            <a:ext cx="1139098" cy="77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Delius"/>
              <a:ea typeface="Delius"/>
              <a:cs typeface="Delius"/>
              <a:sym typeface="Delius"/>
            </a:endParaRPr>
          </a:p>
        </p:txBody>
      </p:sp>
    </p:spTree>
    <p:extLst>
      <p:ext uri="{BB962C8B-B14F-4D97-AF65-F5344CB8AC3E}">
        <p14:creationId xmlns:p14="http://schemas.microsoft.com/office/powerpoint/2010/main" val="1392823312"/>
      </p:ext>
    </p:extLst>
  </p:cSld>
  <p:clrMapOvr>
    <a:masterClrMapping/>
  </p:clrMapOvr>
</p:sld>
</file>

<file path=ppt/theme/theme1.xml><?xml version="1.0" encoding="utf-8"?>
<a:theme xmlns:a="http://schemas.openxmlformats.org/drawingml/2006/main" name="Teacher Binder by Slidesgo">
  <a:themeElements>
    <a:clrScheme name="Simple Light">
      <a:dk1>
        <a:srgbClr val="2F1932"/>
      </a:dk1>
      <a:lt1>
        <a:srgbClr val="FFFFFF"/>
      </a:lt1>
      <a:dk2>
        <a:srgbClr val="4F476F"/>
      </a:dk2>
      <a:lt2>
        <a:srgbClr val="F3EEE3"/>
      </a:lt2>
      <a:accent1>
        <a:srgbClr val="E2DAC7"/>
      </a:accent1>
      <a:accent2>
        <a:srgbClr val="918C7F"/>
      </a:accent2>
      <a:accent3>
        <a:srgbClr val="FFAC58"/>
      </a:accent3>
      <a:accent4>
        <a:srgbClr val="FF866A"/>
      </a:accent4>
      <a:accent5>
        <a:srgbClr val="40BFBF"/>
      </a:accent5>
      <a:accent6>
        <a:srgbClr val="BA9EC5"/>
      </a:accent6>
      <a:hlink>
        <a:srgbClr val="2F193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589</Words>
  <Application>Microsoft Office PowerPoint</Application>
  <PresentationFormat>Presentación en pantalla (16:9)</PresentationFormat>
  <Paragraphs>48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Nunito</vt:lpstr>
      <vt:lpstr>Delius</vt:lpstr>
      <vt:lpstr>Teacher Binder by Slidesgo</vt:lpstr>
      <vt:lpstr>Notas científicas</vt:lpstr>
      <vt:lpstr>Las artes</vt:lpstr>
      <vt:lpstr>¿Qué son las artes?</vt:lpstr>
      <vt:lpstr>Algunos artístas</vt:lpstr>
      <vt:lpstr>Tipos de arte</vt:lpstr>
      <vt:lpstr>Colores primarios y secundarios</vt:lpstr>
      <vt:lpstr>Fuentes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Notas científicas</dc:title>
  <dc:creator>katya quintana rangel</dc:creator>
  <cp:lastModifiedBy>KATYA ROCIO QUINTANA RANGEL</cp:lastModifiedBy>
  <cp:revision>14</cp:revision>
  <dcterms:modified xsi:type="dcterms:W3CDTF">2022-01-28T02:46:26Z</dcterms:modified>
</cp:coreProperties>
</file>