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5B5D52-FAE2-084F-BD0B-7CDCB4CB3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A39CC8-15E3-6841-B2C3-08E0C59AB6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0BC8B3-3B06-3B44-BB8F-503385A33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DA50CC-89AE-EE4C-B95C-616B3A0FF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27C697-A8BA-344C-9E2C-D0080A7E8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324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B610AD-6E1D-FD4A-B336-103D9D45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CA5BBE-36AB-8F43-924B-AE01C654F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F17D33-2F4D-F24A-90CC-A7D110A8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400A7F-6EAB-A241-8416-F5F316A0B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087408-27A0-264E-9822-CD2091C4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775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B7980C-140F-224C-84FD-6752CB5E9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CAB29A-1105-F247-AA04-359CE804E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F54EDA-C253-924E-83F7-F070634F0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3B4E46-2829-5A47-A552-390402C96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811CD5-C658-BB42-A70D-49CEBB4D9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155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164C0-7C2E-1B42-9BF3-51E9B3D72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FB3050-D5CA-3146-8D5F-D43FECF01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1EE76C-D370-5244-899E-8510DC695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E14E2E-F29F-C74D-A214-B0CB1B8C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6B923C-E1B1-C341-AE75-E907FCD2B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63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77C393-0553-A34E-B27F-423494D53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ABA5A4-8A03-024D-ADDB-425AD0FB6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AC210F-C00E-D64A-8FE9-17CA623C4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D21130-2337-5C47-A498-66D2D163E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32DEDA-29AF-ED40-8129-729EDB14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216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6DE9D-5C05-8F44-AE31-092430BC0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CC3A93-5798-6643-BE6A-31003E286D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8BF966-2D71-5741-A03C-019A39F60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45B962-8BD9-2947-AC62-CBC10756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88C621-7CEC-EF46-B727-3E476789B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7FA46D-D0BD-BE49-B40F-8E52F9013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745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E271B-8F05-1140-8E81-9843D4797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C57121-1193-B24C-976C-3D83BBB57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36C152-0D8D-774C-84CE-CE402DB9E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3465450-72BA-4744-A50B-EF0C3EDE7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4C8B807-1193-7D41-B6E8-2EEF007509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8031129-4034-FA42-BF16-8E97C3D93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C18D267-DF37-4A46-B454-B36A88C8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5045230-5B0A-CF4C-80B0-FE4542CAD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51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7ACD07-1FED-1246-9C00-69D75B653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1A09064-1EAF-2C4B-B980-23FF5CDF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4B321F-E1D2-574E-8C93-C234600DD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72C11F-AF2E-FF40-B159-BF314681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833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8C21B06-07A4-2041-A3E1-63A215E9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FD639B4-95EC-BB4F-8BB3-2469E9F70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D9B658D-A0EB-3A40-A50A-8B68F912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344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4DD9A-00DC-984C-AA5B-1D5E62ECD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32BCDC-11BE-2C48-A5D8-888667083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9018F0-CC7F-C04F-8E4F-0AA642592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E376FB-82A4-6649-9377-26468F2B7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A6F0EA-ABF5-3F47-813F-56DA2929A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0A56C5-A8FE-3D44-A283-31290117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57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70BBD0-F8E2-C341-A749-6097CFE9C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01DE6A7-AED7-EE49-9D1D-4A9ACB3BA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D5ADAC-5449-7749-B431-428F52277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BAB88A-E5B6-5F4B-83D4-001901058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DFF57C-9B8B-444B-B4F3-9AC0CCD14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0F5FFA-B474-0B43-B1BB-DF84A1FF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617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9180DBA-1668-F948-81DA-97F40F74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D1ADAD-EFCD-F447-A764-080877383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81BD8C-1095-894A-A8BC-6889B02725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454B3-CF01-194D-A599-06C9D23E9026}" type="datetimeFigureOut">
              <a:rPr lang="es-MX" smtClean="0"/>
              <a:t>21/01/22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F6471E-C2AC-DD4C-AA9F-4BF1C5408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DAD71-0573-E24A-91A2-FA6E49152F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6E619-2267-5943-B656-597C541DF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680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6C281AAF-021D-9944-B476-5BD19954E0B1}"/>
              </a:ext>
            </a:extLst>
          </p:cNvPr>
          <p:cNvSpPr txBox="1"/>
          <p:nvPr/>
        </p:nvSpPr>
        <p:spPr>
          <a:xfrm>
            <a:off x="3046329" y="335845"/>
            <a:ext cx="764840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ESCUELA NORMAL DE PREESCOLAR</a:t>
            </a:r>
            <a:endParaRPr lang="es-MX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algn="ctr"/>
            <a:r>
              <a:rPr lang="es-MX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LICENCIATURA EN EDUCACIÓN PREESCOLAR</a:t>
            </a:r>
            <a:endParaRPr lang="es-MX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CURSO: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ESTRATEGIAS DE EDUCACION FISICA EN EDUCACION PREESCOLAR 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SEMESTRE: III   SECCIÓN: A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DOCENTE: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JESUS ARMANDO VILLANUEVA </a:t>
            </a:r>
            <a:r>
              <a:rPr lang="es-MX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VILLAREAL</a:t>
            </a:r>
            <a:endParaRPr lang="es-MX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ALUMNA: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ANDREA ELIZABETH AGUIRRE RODRIGUEZ #1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SALTILLO, COAHUILA DE ZARAGOZA                                                     2021.</a:t>
            </a:r>
          </a:p>
          <a:p>
            <a:pPr algn="ctr"/>
            <a:r>
              <a:rPr lang="es-MX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A28C367-AAB6-444F-B1B9-22BD30B10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779" y="335845"/>
            <a:ext cx="1879099" cy="138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610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125DFF2-0599-954B-ADA0-E9A9979D17F3}"/>
              </a:ext>
            </a:extLst>
          </p:cNvPr>
          <p:cNvSpPr txBox="1"/>
          <p:nvPr/>
        </p:nvSpPr>
        <p:spPr>
          <a:xfrm>
            <a:off x="1545723" y="1889140"/>
            <a:ext cx="60993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https://vm.tiktok.com/</a:t>
            </a:r>
            <a:r>
              <a:rPr lang="es-MX" dirty="0" err="1"/>
              <a:t>ZMLRL5Mtj</a:t>
            </a:r>
            <a:r>
              <a:rPr lang="es-MX" dirty="0"/>
              <a:t>/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2DE8045-5E55-7349-A31B-8AD2AA4EC9EB}"/>
              </a:ext>
            </a:extLst>
          </p:cNvPr>
          <p:cNvSpPr txBox="1"/>
          <p:nvPr/>
        </p:nvSpPr>
        <p:spPr>
          <a:xfrm>
            <a:off x="1545723" y="115047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dirty="0"/>
              <a:t>Link </a:t>
            </a:r>
          </a:p>
        </p:txBody>
      </p:sp>
    </p:spTree>
    <p:extLst>
      <p:ext uri="{BB962C8B-B14F-4D97-AF65-F5344CB8AC3E}">
        <p14:creationId xmlns:p14="http://schemas.microsoft.com/office/powerpoint/2010/main" val="2605064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ELIZABETH AGUIRRE RODRIGUEZ</dc:creator>
  <cp:lastModifiedBy>ANDREA ELIZABETH AGUIRRE RODRIGUEZ</cp:lastModifiedBy>
  <cp:revision>1</cp:revision>
  <dcterms:created xsi:type="dcterms:W3CDTF">2022-01-22T02:25:46Z</dcterms:created>
  <dcterms:modified xsi:type="dcterms:W3CDTF">2022-01-22T02:28:49Z</dcterms:modified>
</cp:coreProperties>
</file>