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9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543EA4-0FDA-4E0E-BD80-B495699B1F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363E63-4F2C-4AD9-9086-BE6ECFA7B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C41D27-E150-4C21-8C1C-2ACD11D8C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E82E-C107-46B8-9364-8B9F92CE45BE}" type="datetimeFigureOut">
              <a:rPr lang="es-MX" smtClean="0"/>
              <a:t>21/01/2022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B57D3D-7406-44F3-9AB2-6AA228668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FA471B-5F39-4A31-AFE3-B81953EF9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BEBF-42FC-455D-A81A-BA35832723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0075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BB15B0-7FA0-42E0-A339-85DA06FBA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01502F-6D58-46DC-ABA7-641DB572A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5EA485-636E-4E69-8B4A-14A687D6D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E82E-C107-46B8-9364-8B9F92CE45BE}" type="datetimeFigureOut">
              <a:rPr lang="es-MX" smtClean="0"/>
              <a:t>21/01/2022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AB86FC-AFAF-4C5D-92A4-77C86E33E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6E34D2-5A75-4021-8F6D-467C5FE15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BEBF-42FC-455D-A81A-BA35832723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164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146BAB0-4128-4CC9-9DE8-25EAFE592A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2A3C45-0957-47BD-9901-2CF182CF7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4F19DF-4B4D-486A-A1D8-62E6A2CD4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E82E-C107-46B8-9364-8B9F92CE45BE}" type="datetimeFigureOut">
              <a:rPr lang="es-MX" smtClean="0"/>
              <a:t>21/01/2022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78207C-D213-43DE-86A4-557D7450A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8DEC08-E597-4F8D-9899-44323B565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BEBF-42FC-455D-A81A-BA35832723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545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42F0D1-FA87-4BDA-9921-BD65E2447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23347F-14FB-486E-9D2B-F7F0ED83A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F5262B-3758-4957-8106-7B795647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E82E-C107-46B8-9364-8B9F92CE45BE}" type="datetimeFigureOut">
              <a:rPr lang="es-MX" smtClean="0"/>
              <a:t>21/01/2022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6DF288-5DCB-4069-84DE-EF68DB687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5BE229-ADFC-4639-B417-F41023113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BEBF-42FC-455D-A81A-BA35832723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32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67DB7C-9058-4CBA-9FCB-D4495EE49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C6A3CA-7CCF-4681-B185-30BC935B3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F511D8-A97B-4C19-82DC-9C7B2B00E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E82E-C107-46B8-9364-8B9F92CE45BE}" type="datetimeFigureOut">
              <a:rPr lang="es-MX" smtClean="0"/>
              <a:t>21/01/2022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6E099E-2C24-4C3C-919A-EF2A134FA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CC7723-A539-4DD4-9866-4FC77FEFD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BEBF-42FC-455D-A81A-BA35832723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676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4AA4CB-7BBE-451D-9E54-EDB4865CA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C19D18-43F3-41DD-B203-D9CA1165CA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91182E-5694-4FF7-A57D-E03033CF8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2DFE57-27D2-41A4-B11E-D049D0BDA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E82E-C107-46B8-9364-8B9F92CE45BE}" type="datetimeFigureOut">
              <a:rPr lang="es-MX" smtClean="0"/>
              <a:t>21/01/2022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2ADFCE-71A6-4D52-9597-4FCCED6E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58041E-58FF-4A96-A7DB-E3637B546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BEBF-42FC-455D-A81A-BA35832723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185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6F48FB-B035-424F-909C-A491A1939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E913FA-3D6C-443E-BDB2-B50F5873B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EC00AC-B15E-4E39-B958-8E6E5649BC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16F04A3-53EA-450B-8D43-771E888326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DC1B08B-E540-46EA-AB53-290C1C61F5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CB6D4B6-6A1C-4649-926B-B661BA849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E82E-C107-46B8-9364-8B9F92CE45BE}" type="datetimeFigureOut">
              <a:rPr lang="es-MX" smtClean="0"/>
              <a:t>21/01/2022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9C769F1-E607-48F0-8579-1F8E4AF8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28219A2-34C5-4FCF-8DB8-320CA4562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BEBF-42FC-455D-A81A-BA35832723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061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FE894-AC52-47BB-97B9-8736ADFE1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51E1BF8-9DEB-4C02-B9F7-F8BE3F9FC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E82E-C107-46B8-9364-8B9F92CE45BE}" type="datetimeFigureOut">
              <a:rPr lang="es-MX" smtClean="0"/>
              <a:t>21/01/2022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54BC71-5028-4644-8DB7-785BD5A72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7DC823-8FB0-4121-A6E0-5E5CCC3BE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BEBF-42FC-455D-A81A-BA35832723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75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7D66239-2B62-4D62-9CE1-EE4D9DF0B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E82E-C107-46B8-9364-8B9F92CE45BE}" type="datetimeFigureOut">
              <a:rPr lang="es-MX" smtClean="0"/>
              <a:t>21/01/2022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9C36ABB-ADE8-40BA-9561-E25CDACC3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13B83A-B2A6-482F-AAEA-08ABD46F0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BEBF-42FC-455D-A81A-BA35832723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862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423A94-368D-4DAE-8837-045A2EC29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982E32-F56A-4140-AAEE-EEEC86847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9DB9DB-AA3A-4143-A455-A0DA23FD6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5C8D36-53A6-4115-91BF-041270BDA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E82E-C107-46B8-9364-8B9F92CE45BE}" type="datetimeFigureOut">
              <a:rPr lang="es-MX" smtClean="0"/>
              <a:t>21/01/2022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3B68BC-3F4E-47F9-95E5-885A5128B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985020-7136-43B4-B4AF-3DD319FB0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BEBF-42FC-455D-A81A-BA35832723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335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488E71-E051-4393-8F42-7B1D60DB1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8703D31-DEB5-4662-A48E-DD4CDAB87E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0B2085-5BD1-4918-85E0-B6E9857A0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015F21-5ACA-4DAE-A528-9DE77A163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5E82E-C107-46B8-9364-8B9F92CE45BE}" type="datetimeFigureOut">
              <a:rPr lang="es-MX" smtClean="0"/>
              <a:t>21/01/2022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C0DFFE-CD92-4A08-806F-88C27606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E77AE4-A278-40C4-9649-C187D6C3D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BEBF-42FC-455D-A81A-BA35832723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7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58D8447-85CC-42CE-A575-76613E073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2D5337-13F9-40BF-BBF6-8B25F9FF8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CCF686-CD56-4086-B67D-E2A6CAD7C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5E82E-C107-46B8-9364-8B9F92CE45BE}" type="datetimeFigureOut">
              <a:rPr lang="es-MX" smtClean="0"/>
              <a:t>21/01/2022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9B4F05-AE85-4E7A-9E41-7E5F824F4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7E23B4-1C9A-4C41-BD04-19ABBBF566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5BEBF-42FC-455D-A81A-BA35832723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838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Rjwmce9dJ0" TargetMode="External"/><Relationship Id="rId7" Type="http://schemas.microsoft.com/office/2007/relationships/hdphoto" Target="../media/hdphoto2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Descargar fondos de pantalla líneas de colores textura, arco iris texturas,  colores, abstracto, texturas, colorido lineal texturas, arco iris fondos  libre. Imágenes fondos de descarga gratuita">
            <a:extLst>
              <a:ext uri="{FF2B5EF4-FFF2-40B4-BE49-F238E27FC236}">
                <a16:creationId xmlns:a16="http://schemas.microsoft.com/office/drawing/2014/main" id="{49E4F91D-FCF6-498F-B01A-32F7153CF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0" y="16918"/>
            <a:ext cx="1216095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831B1D2-8F53-440D-BD7A-E3596BC5E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57401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es-MX" b="1" dirty="0">
                <a:ln w="22225">
                  <a:solidFill>
                    <a:sysClr val="windowText" lastClr="00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badi Extra Light" panose="020B0204020104020204" pitchFamily="34" charset="0"/>
              </a:rPr>
              <a:t>Estrategias de Educación Física en Educación Preescolar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CFA011-D107-49A7-8429-782812E210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2048" y="3713163"/>
            <a:ext cx="10072084" cy="2659444"/>
          </a:xfrm>
        </p:spPr>
        <p:txBody>
          <a:bodyPr>
            <a:normAutofit fontScale="92500" lnSpcReduction="10000"/>
          </a:bodyPr>
          <a:lstStyle/>
          <a:p>
            <a:r>
              <a:rPr lang="es-MX" sz="4000" u="sng" dirty="0">
                <a:latin typeface="Aharoni" panose="02010803020104030203" pitchFamily="2" charset="-79"/>
                <a:cs typeface="Aharoni" panose="02010803020104030203" pitchFamily="2" charset="-79"/>
              </a:rPr>
              <a:t>Evidencia Trabajo Para Calificación Global</a:t>
            </a:r>
          </a:p>
          <a:p>
            <a:endParaRPr lang="es-MX" sz="4000" u="sng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s-MX" sz="4000" u="sng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s-MX" sz="3000" dirty="0">
                <a:latin typeface="Aharoni" panose="02010803020104030203" pitchFamily="2" charset="-79"/>
                <a:cs typeface="Aharoni" panose="02010803020104030203" pitchFamily="2" charset="-79"/>
              </a:rPr>
              <a:t>Alumna: Kathia Anahí Castañuela Salas </a:t>
            </a:r>
          </a:p>
          <a:p>
            <a:r>
              <a:rPr lang="es-MX" sz="3000" dirty="0">
                <a:latin typeface="Aharoni" panose="02010803020104030203" pitchFamily="2" charset="-79"/>
                <a:cs typeface="Aharoni" panose="02010803020104030203" pitchFamily="2" charset="-79"/>
              </a:rPr>
              <a:t>Docente: Jesús Armando Villanueva Villarreal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81A6DD4-52D7-425A-BE56-DADAE1B212F0}"/>
              </a:ext>
            </a:extLst>
          </p:cNvPr>
          <p:cNvSpPr txBox="1"/>
          <p:nvPr/>
        </p:nvSpPr>
        <p:spPr>
          <a:xfrm>
            <a:off x="1353999" y="417846"/>
            <a:ext cx="974818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Escuela Norma de Educación  Preescolar del</a:t>
            </a:r>
          </a:p>
          <a:p>
            <a:pPr algn="ctr"/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Estado de Coahuila </a:t>
            </a:r>
          </a:p>
          <a:p>
            <a:pPr algn="ctr"/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Licenciatura en Educación Preescolar </a:t>
            </a:r>
          </a:p>
          <a:p>
            <a:pPr algn="ctr"/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4ACCDD3-1A18-47C3-A613-6A94582167C7}"/>
              </a:ext>
            </a:extLst>
          </p:cNvPr>
          <p:cNvSpPr txBox="1"/>
          <p:nvPr/>
        </p:nvSpPr>
        <p:spPr>
          <a:xfrm>
            <a:off x="3216687" y="4286551"/>
            <a:ext cx="60228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Circuito de Acción Motriz  </a:t>
            </a:r>
          </a:p>
          <a:p>
            <a:pPr algn="ctr"/>
            <a:r>
              <a:rPr lang="es-MX" sz="3200" b="1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https://youtu.be/mRjwmce9dJ0</a:t>
            </a:r>
            <a:endParaRPr lang="es-MX" sz="3200" b="1" dirty="0">
              <a:ln>
                <a:solidFill>
                  <a:schemeClr val="tx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es-MX" sz="32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67E870F-B0BF-4FFE-98C8-383B0217B2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167" b="91000" l="9500" r="91667">
                        <a14:foregroundMark x1="9500" y1="41500" x2="10000" y2="49000"/>
                        <a14:foregroundMark x1="45500" y1="9167" x2="55833" y2="9833"/>
                        <a14:foregroundMark x1="90167" y1="39667" x2="91833" y2="46333"/>
                        <a14:foregroundMark x1="45500" y1="90833" x2="55333" y2="91000"/>
                        <a14:foregroundMark x1="55333" y1="91000" x2="55500" y2="90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4134903"/>
            <a:ext cx="2573337" cy="2573337"/>
          </a:xfrm>
          <a:prstGeom prst="rect">
            <a:avLst/>
          </a:prstGeom>
        </p:spPr>
      </p:pic>
      <p:pic>
        <p:nvPicPr>
          <p:cNvPr id="1034" name="Picture 10" descr="39 ideas de FIGURAS DE NIÑOS | niños, figuras de, figuritas">
            <a:extLst>
              <a:ext uri="{FF2B5EF4-FFF2-40B4-BE49-F238E27FC236}">
                <a16:creationId xmlns:a16="http://schemas.microsoft.com/office/drawing/2014/main" id="{3456DBEE-CA35-406F-A42A-DC1018853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114" b="95455" l="3814" r="95339">
                        <a14:foregroundMark x1="8898" y1="24432" x2="17373" y2="9091"/>
                        <a14:foregroundMark x1="87288" y1="14205" x2="91525" y2="25568"/>
                        <a14:foregroundMark x1="77542" y1="6818" x2="77542" y2="6818"/>
                        <a14:foregroundMark x1="95339" y1="21023" x2="95339" y2="21023"/>
                        <a14:foregroundMark x1="42373" y1="89773" x2="54661" y2="90341"/>
                        <a14:foregroundMark x1="4237" y1="25568" x2="4237" y2="25568"/>
                        <a14:foregroundMark x1="11441" y1="5114" x2="11441" y2="5114"/>
                        <a14:foregroundMark x1="83051" y1="5114" x2="83051" y2="5114"/>
                        <a14:foregroundMark x1="45763" y1="93182" x2="50000" y2="9545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9459" y="4134903"/>
            <a:ext cx="2702541" cy="2015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8245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49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Abadi Extra Light</vt:lpstr>
      <vt:lpstr>Aharoni</vt:lpstr>
      <vt:lpstr>Arial</vt:lpstr>
      <vt:lpstr>Calibri</vt:lpstr>
      <vt:lpstr>Calibri Light</vt:lpstr>
      <vt:lpstr>Tema de Office</vt:lpstr>
      <vt:lpstr>Estrategias de Educación Física en Educación Preescolar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de Educación Física en Educación Preescolar</dc:title>
  <dc:creator>ANA MARIA SALAS FLORES</dc:creator>
  <cp:lastModifiedBy>ANA MARIA SALAS FLORES</cp:lastModifiedBy>
  <cp:revision>2</cp:revision>
  <dcterms:created xsi:type="dcterms:W3CDTF">2022-01-21T23:24:21Z</dcterms:created>
  <dcterms:modified xsi:type="dcterms:W3CDTF">2022-01-21T23:38:52Z</dcterms:modified>
</cp:coreProperties>
</file>