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74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92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823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956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07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532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27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17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243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30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726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30B7-EE71-4BBF-B51C-AEE2E5DAACA1}" type="datetimeFigureOut">
              <a:rPr lang="es-MX" smtClean="0"/>
              <a:t>21/01/2022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D8DB-4FEE-4AA5-BA2A-0061B6A8DC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5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6 JUEGOS para NIÑOS al AIRE LIBRE - ¡Divertidísimo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24408" cy="687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ómo saltar de un pie a otro: 9 Pasos (con imágen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08" y="0"/>
            <a:ext cx="676759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hatsApp Audio 2022-01-21 at 9.49.11 P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912" y="108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 ASUS</dc:creator>
  <cp:lastModifiedBy>USER ASUS</cp:lastModifiedBy>
  <cp:revision>3</cp:revision>
  <dcterms:created xsi:type="dcterms:W3CDTF">2022-01-22T03:27:49Z</dcterms:created>
  <dcterms:modified xsi:type="dcterms:W3CDTF">2022-01-22T03:52:39Z</dcterms:modified>
</cp:coreProperties>
</file>