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0" d="100"/>
          <a:sy n="8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0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9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6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83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3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7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6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6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024A36-F8FF-4B24-8229-EE46CE9744C5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4FE92C-098E-4865-BD8E-73926C52EA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4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6B23F-7DEE-48D5-A9D4-153DFAC4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0965"/>
            <a:ext cx="9144000" cy="2936070"/>
          </a:xfrm>
        </p:spPr>
        <p:txBody>
          <a:bodyPr/>
          <a:lstStyle/>
          <a:p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Black" panose="02040A02050405020203" pitchFamily="18" charset="0"/>
              </a:rPr>
              <a:t>CIRCUITO DE ACCIÓN MOTRIZ</a:t>
            </a:r>
          </a:p>
        </p:txBody>
      </p:sp>
    </p:spTree>
    <p:extLst>
      <p:ext uri="{BB962C8B-B14F-4D97-AF65-F5344CB8AC3E}">
        <p14:creationId xmlns:p14="http://schemas.microsoft.com/office/powerpoint/2010/main" val="673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5CFA3709-2C53-48E0-A73C-C46CA623F349}"/>
              </a:ext>
            </a:extLst>
          </p:cNvPr>
          <p:cNvSpPr/>
          <p:nvPr/>
        </p:nvSpPr>
        <p:spPr>
          <a:xfrm>
            <a:off x="1481909" y="364298"/>
            <a:ext cx="7447547" cy="6268453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DA2227B-7996-435E-9162-5EECD4DB3A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057"/>
          <a:stretch/>
        </p:blipFill>
        <p:spPr>
          <a:xfrm rot="20567064">
            <a:off x="6055411" y="4942855"/>
            <a:ext cx="2842466" cy="13640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B71E2CB-EFD3-4121-A513-DD994EA4D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3852">
            <a:off x="7560844" y="2738281"/>
            <a:ext cx="2781300" cy="11549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4A5430-6352-4CD4-B2DA-D2BF780642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09" b="31752"/>
          <a:stretch/>
        </p:blipFill>
        <p:spPr>
          <a:xfrm rot="6859449">
            <a:off x="6428343" y="229793"/>
            <a:ext cx="1685215" cy="2338243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8D9EEBA-393F-4BE6-BAB9-1E661683668E}"/>
              </a:ext>
            </a:extLst>
          </p:cNvPr>
          <p:cNvSpPr/>
          <p:nvPr/>
        </p:nvSpPr>
        <p:spPr>
          <a:xfrm>
            <a:off x="4409573" y="5817455"/>
            <a:ext cx="1592221" cy="794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1543F2-2B07-45F0-9CB8-DD7B49FDAE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236"/>
          <a:stretch/>
        </p:blipFill>
        <p:spPr>
          <a:xfrm rot="18761583">
            <a:off x="503192" y="1478973"/>
            <a:ext cx="3648075" cy="114118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E50103B-13F5-486F-8C43-0CF0E5823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0045" y="56331"/>
            <a:ext cx="1768498" cy="157530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A86D42-506D-44B4-8CFB-80387C7AF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880434">
            <a:off x="1325774" y="4095286"/>
            <a:ext cx="2783439" cy="2071072"/>
          </a:xfrm>
          <a:prstGeom prst="rect">
            <a:avLst/>
          </a:prstGeom>
        </p:spPr>
      </p:pic>
      <p:pic>
        <p:nvPicPr>
          <p:cNvPr id="22" name="6137640A">
            <a:hlinkClick r:id="" action="ppaction://media"/>
            <a:extLst>
              <a:ext uri="{FF2B5EF4-FFF2-40B4-BE49-F238E27FC236}">
                <a16:creationId xmlns:a16="http://schemas.microsoft.com/office/drawing/2014/main" id="{62BE4B1F-B1B2-4B36-8854-8659ACBB2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616783" y="1398914"/>
            <a:ext cx="609600" cy="609600"/>
          </a:xfrm>
          <a:prstGeom prst="rect">
            <a:avLst/>
          </a:prstGeom>
        </p:spPr>
      </p:pic>
      <p:pic>
        <p:nvPicPr>
          <p:cNvPr id="23" name="C6A61083">
            <a:hlinkClick r:id="" action="ppaction://media"/>
            <a:extLst>
              <a:ext uri="{FF2B5EF4-FFF2-40B4-BE49-F238E27FC236}">
                <a16:creationId xmlns:a16="http://schemas.microsoft.com/office/drawing/2014/main" id="{E7E73402-852A-4B0A-8700-D1ED7FEBA6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10091" y="301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2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79</TotalTime>
  <Words>4</Words>
  <Application>Microsoft Office PowerPoint</Application>
  <PresentationFormat>Panorámica</PresentationFormat>
  <Paragraphs>1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Garamond</vt:lpstr>
      <vt:lpstr>Georgia Pro Black</vt:lpstr>
      <vt:lpstr>Savon</vt:lpstr>
      <vt:lpstr>CIRCUITO DE ACCIÓN MOTRIZ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CIRCUITO DE ACCIÓN MOTRIZ</dc:title>
  <dc:creator>Roberto Vargas</dc:creator>
  <cp:lastModifiedBy>Roberto Vargas</cp:lastModifiedBy>
  <cp:revision>8</cp:revision>
  <dcterms:created xsi:type="dcterms:W3CDTF">2022-01-22T00:01:37Z</dcterms:created>
  <dcterms:modified xsi:type="dcterms:W3CDTF">2022-01-22T01:20:42Z</dcterms:modified>
</cp:coreProperties>
</file>