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259" r:id="rId4"/>
    <p:sldId id="258" r:id="rId5"/>
    <p:sldId id="261" r:id="rId6"/>
    <p:sldId id="260" r:id="rId7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4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A913-23B1-4AF5-AD4C-95E813A20BA7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7F2-4C2D-4A64-8FF3-2882DA487F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976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A913-23B1-4AF5-AD4C-95E813A20BA7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7F2-4C2D-4A64-8FF3-2882DA487F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235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A913-23B1-4AF5-AD4C-95E813A20BA7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7F2-4C2D-4A64-8FF3-2882DA487F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80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7DEFE-71A6-4B5B-83B2-53EDDE39B161}" type="datetimeFigureOut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04/02/2022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70DE5-2ED2-46AE-A39C-641081D118F8}" type="slidenum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8385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7DEFE-71A6-4B5B-83B2-53EDDE39B161}" type="datetimeFigureOut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04/02/2022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70DE5-2ED2-46AE-A39C-641081D118F8}" type="slidenum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7712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7DEFE-71A6-4B5B-83B2-53EDDE39B161}" type="datetimeFigureOut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04/02/2022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70DE5-2ED2-46AE-A39C-641081D118F8}" type="slidenum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6414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7DEFE-71A6-4B5B-83B2-53EDDE39B161}" type="datetimeFigureOut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04/02/2022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70DE5-2ED2-46AE-A39C-641081D118F8}" type="slidenum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681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7DEFE-71A6-4B5B-83B2-53EDDE39B161}" type="datetimeFigureOut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04/02/2022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70DE5-2ED2-46AE-A39C-641081D118F8}" type="slidenum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2665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7DEFE-71A6-4B5B-83B2-53EDDE39B161}" type="datetimeFigureOut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04/02/2022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70DE5-2ED2-46AE-A39C-641081D118F8}" type="slidenum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4634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7DEFE-71A6-4B5B-83B2-53EDDE39B161}" type="datetimeFigureOut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04/02/2022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70DE5-2ED2-46AE-A39C-641081D118F8}" type="slidenum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9806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7DEFE-71A6-4B5B-83B2-53EDDE39B161}" type="datetimeFigureOut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04/02/2022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70DE5-2ED2-46AE-A39C-641081D118F8}" type="slidenum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799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A913-23B1-4AF5-AD4C-95E813A20BA7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7F2-4C2D-4A64-8FF3-2882DA487F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127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7DEFE-71A6-4B5B-83B2-53EDDE39B161}" type="datetimeFigureOut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04/02/2022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70DE5-2ED2-46AE-A39C-641081D118F8}" type="slidenum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4604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7DEFE-71A6-4B5B-83B2-53EDDE39B161}" type="datetimeFigureOut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04/02/2022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70DE5-2ED2-46AE-A39C-641081D118F8}" type="slidenum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843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7DEFE-71A6-4B5B-83B2-53EDDE39B161}" type="datetimeFigureOut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04/02/2022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70DE5-2ED2-46AE-A39C-641081D118F8}" type="slidenum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4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A913-23B1-4AF5-AD4C-95E813A20BA7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7F2-4C2D-4A64-8FF3-2882DA487F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423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A913-23B1-4AF5-AD4C-95E813A20BA7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7F2-4C2D-4A64-8FF3-2882DA487F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3317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A913-23B1-4AF5-AD4C-95E813A20BA7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7F2-4C2D-4A64-8FF3-2882DA487F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342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A913-23B1-4AF5-AD4C-95E813A20BA7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7F2-4C2D-4A64-8FF3-2882DA487F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0414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A913-23B1-4AF5-AD4C-95E813A20BA7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7F2-4C2D-4A64-8FF3-2882DA487F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572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A913-23B1-4AF5-AD4C-95E813A20BA7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7F2-4C2D-4A64-8FF3-2882DA487F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018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A913-23B1-4AF5-AD4C-95E813A20BA7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07F2-4C2D-4A64-8FF3-2882DA487F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08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DA913-23B1-4AF5-AD4C-95E813A20BA7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B07F2-4C2D-4A64-8FF3-2882DA487F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927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7DEFE-71A6-4B5B-83B2-53EDDE39B161}" type="datetimeFigureOut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04/02/2022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70DE5-2ED2-46AE-A39C-641081D118F8}" type="slidenum">
              <a:rPr kumimoji="0" lang="es-MX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975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va.com/es/se-celebra-14-febrero-dia-san-valenti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AF719C0-066E-4664-87AE-7A62A86B0B94}"/>
              </a:ext>
            </a:extLst>
          </p:cNvPr>
          <p:cNvSpPr txBox="1"/>
          <p:nvPr/>
        </p:nvSpPr>
        <p:spPr>
          <a:xfrm>
            <a:off x="660269" y="863924"/>
            <a:ext cx="5378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/>
                  </a:glow>
                </a:effectLst>
                <a:uLnTx/>
                <a:uFillTx/>
                <a:latin typeface="Letters for Learners" pitchFamily="2" charset="0"/>
                <a:ea typeface="+mn-ea"/>
                <a:cs typeface="+mn-cs"/>
              </a:rPr>
              <a:t> Jardín de niños luis A. Beauregard anexo a la ENEP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40BAC9B-9D2F-439F-A137-477E7AB3659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686" y="2286996"/>
            <a:ext cx="1720627" cy="975701"/>
          </a:xfrm>
          <a:prstGeom prst="rect">
            <a:avLst/>
          </a:prstGeom>
          <a:noFill/>
          <a:effectLst>
            <a:glow rad="63500">
              <a:schemeClr val="bg1">
                <a:alpha val="83000"/>
              </a:schemeClr>
            </a:glow>
          </a:effec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93C072F-2412-4078-9303-8EAF7D502172}"/>
              </a:ext>
            </a:extLst>
          </p:cNvPr>
          <p:cNvSpPr txBox="1"/>
          <p:nvPr/>
        </p:nvSpPr>
        <p:spPr>
          <a:xfrm>
            <a:off x="660268" y="3429626"/>
            <a:ext cx="5997707" cy="10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094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/>
                  </a:glow>
                </a:effectLst>
                <a:uLnTx/>
                <a:uFillTx/>
                <a:latin typeface="Letters for Learners" pitchFamily="2" charset="0"/>
                <a:ea typeface="+mn-ea"/>
                <a:cs typeface="+mn-cs"/>
              </a:rPr>
              <a:t>Notas</a:t>
            </a:r>
            <a:r>
              <a:rPr kumimoji="0" lang="es-MX" sz="3094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/>
                  </a:glow>
                </a:effectLst>
                <a:uLnTx/>
                <a:uFillTx/>
                <a:latin typeface="Letters for Learners" pitchFamily="2" charset="0"/>
                <a:ea typeface="+mn-ea"/>
                <a:cs typeface="+mn-cs"/>
              </a:rPr>
              <a:t> Científicas </a:t>
            </a:r>
            <a:endParaRPr kumimoji="0" lang="es-MX" sz="3094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>
                <a:glow rad="139700">
                  <a:prstClr val="black"/>
                </a:glow>
              </a:effectLst>
              <a:uLnTx/>
              <a:uFillTx/>
              <a:latin typeface="Letters for Learners" pitchFamily="2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038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glow rad="139700">
                    <a:prstClr val="black"/>
                  </a:glow>
                </a:effectLst>
                <a:uLnTx/>
                <a:uFillTx/>
                <a:latin typeface="Letters for Learners" pitchFamily="2" charset="0"/>
                <a:ea typeface="+mn-ea"/>
                <a:cs typeface="+mn-cs"/>
              </a:rPr>
              <a:t>Del 9 </a:t>
            </a:r>
            <a:r>
              <a:rPr kumimoji="0" lang="es-MX" sz="3038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39700">
                    <a:prstClr val="black"/>
                  </a:glow>
                </a:effectLst>
                <a:uLnTx/>
                <a:uFillTx/>
                <a:latin typeface="Letters for Learners" pitchFamily="2" charset="0"/>
                <a:ea typeface="+mn-ea"/>
                <a:cs typeface="+mn-cs"/>
              </a:rPr>
              <a:t>al </a:t>
            </a:r>
            <a:r>
              <a:rPr kumimoji="0" lang="es-MX" sz="3038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glow rad="139700">
                    <a:prstClr val="black"/>
                  </a:glow>
                </a:effectLst>
                <a:uLnTx/>
                <a:uFillTx/>
                <a:latin typeface="Letters for Learners" pitchFamily="2" charset="0"/>
                <a:ea typeface="+mn-ea"/>
                <a:cs typeface="+mn-cs"/>
              </a:rPr>
              <a:t>11 </a:t>
            </a:r>
            <a:r>
              <a:rPr kumimoji="0" lang="es-MX" sz="3038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39700">
                    <a:prstClr val="black"/>
                  </a:glow>
                </a:effectLst>
                <a:uLnTx/>
                <a:uFillTx/>
                <a:latin typeface="Letters for Learners" pitchFamily="2" charset="0"/>
                <a:ea typeface="+mn-ea"/>
                <a:cs typeface="+mn-cs"/>
              </a:rPr>
              <a:t>de febrero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4C61AC6-C5E1-423A-97CA-7A508B5B57A1}"/>
              </a:ext>
            </a:extLst>
          </p:cNvPr>
          <p:cNvSpPr txBox="1"/>
          <p:nvPr/>
        </p:nvSpPr>
        <p:spPr>
          <a:xfrm>
            <a:off x="324190" y="5285327"/>
            <a:ext cx="6238766" cy="1520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094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/>
                  </a:glow>
                </a:effectLst>
                <a:uLnTx/>
                <a:uFillTx/>
                <a:latin typeface="Letters for Learners" pitchFamily="2" charset="0"/>
                <a:ea typeface="+mn-ea"/>
                <a:cs typeface="+mn-cs"/>
              </a:rPr>
              <a:t>Maestro: Julio César Salazar 1 </a:t>
            </a:r>
            <a:r>
              <a:rPr kumimoji="0" lang="es-MX" sz="3094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/>
                  </a:glow>
                </a:effectLst>
                <a:uLnTx/>
                <a:uFillTx/>
                <a:latin typeface="Letters for Learners" pitchFamily="2" charset="0"/>
                <a:ea typeface="+mn-ea"/>
                <a:cs typeface="+mn-cs"/>
              </a:rPr>
              <a:t>C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094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/>
                  </a:glow>
                </a:effectLst>
                <a:uLnTx/>
                <a:uFillTx/>
                <a:latin typeface="Letters for Learners" pitchFamily="2" charset="0"/>
                <a:ea typeface="+mn-ea"/>
                <a:cs typeface="+mn-cs"/>
              </a:rPr>
              <a:t>Practicante: Maria Jose Palacios López </a:t>
            </a:r>
            <a:endParaRPr kumimoji="0" lang="es-MX" sz="309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39700">
                  <a:prstClr val="black"/>
                </a:glow>
              </a:effectLst>
              <a:uLnTx/>
              <a:uFillTx/>
              <a:latin typeface="Letters for Learners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6923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Arial Black" panose="020B0A04020102020204" pitchFamily="34" charset="0"/>
              </a:rPr>
              <a:t>Instructivo 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Un texto instructivo es aquel tipo de texto -no necesariamente escrito- que se compone de instrucciones, es decir, que le brinda al receptor de modo organizado y sistemático la 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que necesita para llevar a cabo una acción determinada o resolver un problema. Son, dicho más simplemente, textos que dicen cómo hacer algo.</a:t>
            </a:r>
            <a:b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dirty="0">
                <a:latin typeface="Montserrat"/>
              </a:rPr>
              <a:t/>
            </a:r>
            <a:br>
              <a:rPr lang="es-MX" dirty="0">
                <a:latin typeface="Montserrat"/>
              </a:rPr>
            </a:br>
            <a:r>
              <a:rPr lang="es-MX" b="1" dirty="0" smtClean="0">
                <a:latin typeface="Montserrat"/>
              </a:rPr>
              <a:t>Explicación para los alumnos </a:t>
            </a:r>
          </a:p>
          <a:p>
            <a:pPr marL="0" indent="0" algn="ctr">
              <a:buNone/>
            </a:pPr>
            <a:r>
              <a:rPr lang="es-MX" dirty="0" smtClean="0">
                <a:latin typeface="Montserrat"/>
              </a:rPr>
              <a:t>El instructivo es un texto que nos sirve para realizar o preparar algo ya que nos dice exactamente lo que tenemos que hacer para armar o preparar algo y nos quede bien y como debe ser.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76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Arial Black" panose="020B0A04020102020204" pitchFamily="34" charset="0"/>
              </a:rPr>
              <a:t>14 de febrero 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Esta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fecha, ha adoptado distintos nombres, Día de San Valentín, Día de los enamorados o Día del amor y la amistad, pero ¿cuál es el origen de esta celebración tan particular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Esta festividad, asimilada por la iglesia católica, se remonta al siglo III en Roma, donde un sacerdote llamado Valentín se opuso a la orden del emperador Claudio II, quien decidió prohibir la celebración de matrimonios para los jóvenes, considerando que los solteros sin familia eran mejores soldados, ya que tenían menos ataduras y vínculos sentimentales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Valentín, opuesto al decreto del emperador, comenzó a celebrar en secreto matrimonios para jóvenes enamorados (de ahí se popularizó que San Valentín sea el patrón de los enamorados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Al enterarse, Claudio II sentenció a muerte a San Valentín, el 14 de febrero del año 270, alegando desobediencia y rebeldía. Por este motivo, se conmemora todos los años el Día de San Valentín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Además, como curiosidad, en cuanto a la comercialización de esta celebración, la primera reseña que existe es la que señala la norteamericana Esther A.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Howland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como la precursora de la venta de tarjetas regalo con motivos románticos y dibujos de enamorados que ideó y realizó a mediados de la década de 1840. Unos productos que se vendían por unos centavos en la librería que regentaba su padre en Worcester (Massachusetts) y las cuales se convirtieron en todo un éxito.</a:t>
            </a:r>
          </a:p>
        </p:txBody>
      </p:sp>
    </p:spTree>
    <p:extLst>
      <p:ext uri="{BB962C8B-B14F-4D97-AF65-F5344CB8AC3E}">
        <p14:creationId xmlns:p14="http://schemas.microsoft.com/office/powerpoint/2010/main" val="818939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4945" y="694944"/>
            <a:ext cx="5358384" cy="75410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 smtClean="0">
                <a:latin typeface="Arial Black" panose="020B0A04020102020204" pitchFamily="34" charset="0"/>
              </a:rPr>
              <a:t>Explicación para los alumnos</a:t>
            </a:r>
          </a:p>
          <a:p>
            <a:pPr marL="0" indent="0" algn="ctr">
              <a:buNone/>
            </a:pPr>
            <a:r>
              <a:rPr lang="es-MX" sz="2400" dirty="0" smtClean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San Valentín fue un sacerdote que trabajo en Roma, que también fue médico y vivió en Italia </a:t>
            </a:r>
          </a:p>
          <a:p>
            <a:pPr marL="0" indent="0">
              <a:buNone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San Valentín se hizo famoso porque celebraba matrimonios a escondidas, pues muchas parejas estaban enamoradas y no podían casarse legalmente en Roma porque el emperador Claudio II  lo prohibía. </a:t>
            </a:r>
          </a:p>
          <a:p>
            <a:pPr marL="0" indent="0">
              <a:buNone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El emperador romano quería juntar a muchos hombres para formar un ejército, y pensaba que el matrimonio sería un obstáculo. Por esa razón prohibió que se casaran.</a:t>
            </a:r>
          </a:p>
          <a:p>
            <a:pPr marL="0" indent="0">
              <a:buNone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Al enterarse de que San Valentín celebraba bodas a escondidas, ordenó que fuera detenido </a:t>
            </a:r>
          </a:p>
          <a:p>
            <a:pPr marL="0" indent="0">
              <a:buNone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Mientras estaba en cárcel, San Valentín se hizo amigo de su carcelero,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Asterious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quien que le pidió que ayudara a su hija Julia ya que era ciega y necesitaba que alguien le leyera libros </a:t>
            </a:r>
          </a:p>
          <a:p>
            <a:pPr marL="0" indent="0">
              <a:buNone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El emperador Claudio también llegó a quererlo, y hasta se ofreció a perdonarlo si renunciaba a ser sacerdote, pero Valentín se negó y esto enfureció tanto al emperador, que lo dejo en la cárcel</a:t>
            </a:r>
          </a:p>
          <a:p>
            <a:pPr marL="0" indent="0">
              <a:buNone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Antes de morir Valentín escribió una carta a Julia, para agradecerle por haber sido su amiga y al final de la carta firmó: “De tu Valentín”. Esto fue lo que inspiró a que las personas para que comenzaran a escribir cartas de amor. </a:t>
            </a:r>
          </a:p>
          <a:p>
            <a:pPr marL="0" indent="0">
              <a:buNone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Y es así como cada año celebramos el día 14 de febrero en honor a san Valentín.</a:t>
            </a:r>
          </a:p>
          <a:p>
            <a:pPr marL="0" indent="0">
              <a:buNone/>
            </a:pPr>
            <a:endParaRPr lang="es-MX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023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https://www.bbva.com/es/se-celebra-14-febrero-dia-san-valentin</a:t>
            </a:r>
            <a:r>
              <a:rPr lang="es-MX" dirty="0" smtClean="0">
                <a:hlinkClick r:id="rId2"/>
              </a:rPr>
              <a:t>/</a:t>
            </a:r>
            <a:endParaRPr lang="es-MX" dirty="0" smtClean="0"/>
          </a:p>
          <a:p>
            <a:r>
              <a:rPr lang="es-MX" dirty="0"/>
              <a:t> https://concepto.de/texto-instructivo/#:~:text=Un%20texto%20instructivo%20es%20aquel,determinada%20o%20resolver%20un%20problema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401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546</Words>
  <Application>Microsoft Office PowerPoint</Application>
  <PresentationFormat>Presentación en pantalla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Letters for Learners</vt:lpstr>
      <vt:lpstr>Montserrat</vt:lpstr>
      <vt:lpstr>Tema de Office</vt:lpstr>
      <vt:lpstr>1_Tema de Office</vt:lpstr>
      <vt:lpstr>Presentación de PowerPoint</vt:lpstr>
      <vt:lpstr>Instructivo </vt:lpstr>
      <vt:lpstr>14 de febrero </vt:lpstr>
      <vt:lpstr>Presentación de PowerPoint</vt:lpstr>
      <vt:lpstr>Bibliografía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</dc:creator>
  <cp:lastModifiedBy>Maria Jose</cp:lastModifiedBy>
  <cp:revision>3</cp:revision>
  <dcterms:created xsi:type="dcterms:W3CDTF">2022-02-05T04:28:15Z</dcterms:created>
  <dcterms:modified xsi:type="dcterms:W3CDTF">2022-02-05T05:00:11Z</dcterms:modified>
</cp:coreProperties>
</file>