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9" r:id="rId1"/>
  </p:sldMasterIdLst>
  <p:sldIdLst>
    <p:sldId id="257" r:id="rId2"/>
    <p:sldId id="284" r:id="rId3"/>
    <p:sldId id="269" r:id="rId4"/>
    <p:sldId id="290" r:id="rId5"/>
    <p:sldId id="285" r:id="rId6"/>
    <p:sldId id="275" r:id="rId7"/>
    <p:sldId id="287" r:id="rId8"/>
    <p:sldId id="258" r:id="rId9"/>
    <p:sldId id="291" r:id="rId10"/>
    <p:sldId id="286" r:id="rId11"/>
    <p:sldId id="288" r:id="rId12"/>
    <p:sldId id="292" r:id="rId13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78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4B7206-B5DA-4E2A-B379-89F17D267EA7}" type="doc">
      <dgm:prSet loTypeId="urn:microsoft.com/office/officeart/2005/8/layout/venn1" loCatId="relationship" qsTypeId="urn:microsoft.com/office/officeart/2005/8/quickstyle/simple5" qsCatId="simple" csTypeId="urn:microsoft.com/office/officeart/2005/8/colors/accent6_5" csCatId="accent6" phldr="1"/>
      <dgm:spPr/>
      <dgm:t>
        <a:bodyPr/>
        <a:lstStyle/>
        <a:p>
          <a:endParaRPr lang="es-MX"/>
        </a:p>
      </dgm:t>
    </dgm:pt>
    <dgm:pt modelId="{505D5E9E-ED20-4BF6-9C00-EB34DF9B26BC}">
      <dgm:prSet/>
      <dgm:spPr/>
      <dgm:t>
        <a:bodyPr/>
        <a:lstStyle/>
        <a:p>
          <a:pPr rtl="0"/>
          <a:endParaRPr lang="es-MX" dirty="0"/>
        </a:p>
      </dgm:t>
    </dgm:pt>
    <dgm:pt modelId="{F05CCE8D-E647-4315-BAAC-24B81BD8E642}" type="parTrans" cxnId="{2D951E45-0111-4E94-86D4-CE87D2205933}">
      <dgm:prSet/>
      <dgm:spPr/>
      <dgm:t>
        <a:bodyPr/>
        <a:lstStyle/>
        <a:p>
          <a:endParaRPr lang="es-MX"/>
        </a:p>
      </dgm:t>
    </dgm:pt>
    <dgm:pt modelId="{70860B87-4A82-4D1E-9D8D-0861EC8AD689}" type="sibTrans" cxnId="{2D951E45-0111-4E94-86D4-CE87D2205933}">
      <dgm:prSet/>
      <dgm:spPr/>
      <dgm:t>
        <a:bodyPr/>
        <a:lstStyle/>
        <a:p>
          <a:endParaRPr lang="es-MX"/>
        </a:p>
      </dgm:t>
    </dgm:pt>
    <dgm:pt modelId="{7C3FA688-DF51-41A6-99C8-B036FA70CB7A}">
      <dgm:prSet/>
      <dgm:spPr/>
      <dgm:t>
        <a:bodyPr/>
        <a:lstStyle/>
        <a:p>
          <a:endParaRPr lang="es-MX"/>
        </a:p>
      </dgm:t>
    </dgm:pt>
    <dgm:pt modelId="{98CFD34F-1E88-4586-B6DD-F047C3B3A61D}" type="parTrans" cxnId="{7F61A749-D9C3-4EEC-A5C0-2589356130EC}">
      <dgm:prSet/>
      <dgm:spPr/>
      <dgm:t>
        <a:bodyPr/>
        <a:lstStyle/>
        <a:p>
          <a:endParaRPr lang="es-MX"/>
        </a:p>
      </dgm:t>
    </dgm:pt>
    <dgm:pt modelId="{D4262E31-616D-4F0E-A4B4-19109A7B9297}" type="sibTrans" cxnId="{7F61A749-D9C3-4EEC-A5C0-2589356130EC}">
      <dgm:prSet/>
      <dgm:spPr/>
      <dgm:t>
        <a:bodyPr/>
        <a:lstStyle/>
        <a:p>
          <a:endParaRPr lang="es-MX"/>
        </a:p>
      </dgm:t>
    </dgm:pt>
    <dgm:pt modelId="{B2C2DF44-DF6D-427C-ABBD-90C6BDAF4F1E}">
      <dgm:prSet/>
      <dgm:spPr/>
      <dgm:t>
        <a:bodyPr/>
        <a:lstStyle/>
        <a:p>
          <a:endParaRPr lang="es-MX"/>
        </a:p>
      </dgm:t>
    </dgm:pt>
    <dgm:pt modelId="{5E2F599B-A43A-4DD0-A812-BA78D8CFEE5F}" type="parTrans" cxnId="{A71CA225-3A51-4CF6-A620-21EF8CAB1B4D}">
      <dgm:prSet/>
      <dgm:spPr/>
      <dgm:t>
        <a:bodyPr/>
        <a:lstStyle/>
        <a:p>
          <a:endParaRPr lang="es-MX"/>
        </a:p>
      </dgm:t>
    </dgm:pt>
    <dgm:pt modelId="{BD9FEB98-C70B-4128-9D62-053856AA9B80}" type="sibTrans" cxnId="{A71CA225-3A51-4CF6-A620-21EF8CAB1B4D}">
      <dgm:prSet/>
      <dgm:spPr/>
      <dgm:t>
        <a:bodyPr/>
        <a:lstStyle/>
        <a:p>
          <a:endParaRPr lang="es-MX"/>
        </a:p>
      </dgm:t>
    </dgm:pt>
    <dgm:pt modelId="{C337F68E-4AD2-4AB3-B1DA-00DF5E9C6872}">
      <dgm:prSet/>
      <dgm:spPr/>
      <dgm:t>
        <a:bodyPr/>
        <a:lstStyle/>
        <a:p>
          <a:endParaRPr lang="es-MX"/>
        </a:p>
      </dgm:t>
    </dgm:pt>
    <dgm:pt modelId="{9B05A314-5ABF-456D-96C3-3659B389880F}" type="parTrans" cxnId="{EF18513E-B294-43B6-AE66-EECE2573D9A5}">
      <dgm:prSet/>
      <dgm:spPr/>
      <dgm:t>
        <a:bodyPr/>
        <a:lstStyle/>
        <a:p>
          <a:endParaRPr lang="es-MX"/>
        </a:p>
      </dgm:t>
    </dgm:pt>
    <dgm:pt modelId="{C2F0D9AB-97F2-42F5-93D5-62E32E685ABC}" type="sibTrans" cxnId="{EF18513E-B294-43B6-AE66-EECE2573D9A5}">
      <dgm:prSet/>
      <dgm:spPr/>
      <dgm:t>
        <a:bodyPr/>
        <a:lstStyle/>
        <a:p>
          <a:endParaRPr lang="es-MX"/>
        </a:p>
      </dgm:t>
    </dgm:pt>
    <dgm:pt modelId="{EA3450E7-E6B3-4B33-BA7D-FE10B77B9BCD}" type="pres">
      <dgm:prSet presAssocID="{B44B7206-B5DA-4E2A-B379-89F17D267EA7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5AE66AA-1CDE-4F0A-A9F2-3502831AC7BC}" type="pres">
      <dgm:prSet presAssocID="{505D5E9E-ED20-4BF6-9C00-EB34DF9B26BC}" presName="circ1" presStyleLbl="vennNode1" presStyleIdx="0" presStyleCnt="4" custScaleY="93408"/>
      <dgm:spPr/>
      <dgm:t>
        <a:bodyPr/>
        <a:lstStyle/>
        <a:p>
          <a:endParaRPr lang="es-ES"/>
        </a:p>
      </dgm:t>
    </dgm:pt>
    <dgm:pt modelId="{8A0464DD-39DD-4DEE-909F-A5611B3DF8E8}" type="pres">
      <dgm:prSet presAssocID="{505D5E9E-ED20-4BF6-9C00-EB34DF9B26B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19A5D79-23BE-4784-A8EC-8EE85BFBD140}" type="pres">
      <dgm:prSet presAssocID="{C337F68E-4AD2-4AB3-B1DA-00DF5E9C6872}" presName="circ2" presStyleLbl="vennNode1" presStyleIdx="1" presStyleCnt="4" custLinFactNeighborX="8617" custLinFactNeighborY="201"/>
      <dgm:spPr/>
      <dgm:t>
        <a:bodyPr/>
        <a:lstStyle/>
        <a:p>
          <a:endParaRPr lang="es-ES"/>
        </a:p>
      </dgm:t>
    </dgm:pt>
    <dgm:pt modelId="{1DC780F4-30B7-48D3-BFB4-C809E2AA9E42}" type="pres">
      <dgm:prSet presAssocID="{C337F68E-4AD2-4AB3-B1DA-00DF5E9C687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6866599-25F2-4526-AFB1-FB9CD8820ACC}" type="pres">
      <dgm:prSet presAssocID="{B2C2DF44-DF6D-427C-ABBD-90C6BDAF4F1E}" presName="circ3" presStyleLbl="vennNode1" presStyleIdx="2" presStyleCnt="4"/>
      <dgm:spPr/>
      <dgm:t>
        <a:bodyPr/>
        <a:lstStyle/>
        <a:p>
          <a:endParaRPr lang="es-ES"/>
        </a:p>
      </dgm:t>
    </dgm:pt>
    <dgm:pt modelId="{1E808CB1-6985-4360-859C-02689CEDCFC0}" type="pres">
      <dgm:prSet presAssocID="{B2C2DF44-DF6D-427C-ABBD-90C6BDAF4F1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FCFEBA8-E067-408D-B128-07E4110B8E3C}" type="pres">
      <dgm:prSet presAssocID="{7C3FA688-DF51-41A6-99C8-B036FA70CB7A}" presName="circ4" presStyleLbl="vennNode1" presStyleIdx="3" presStyleCnt="4"/>
      <dgm:spPr/>
      <dgm:t>
        <a:bodyPr/>
        <a:lstStyle/>
        <a:p>
          <a:endParaRPr lang="es-ES"/>
        </a:p>
      </dgm:t>
    </dgm:pt>
    <dgm:pt modelId="{3ECAEA91-1815-41CB-9B39-73E90D729269}" type="pres">
      <dgm:prSet presAssocID="{7C3FA688-DF51-41A6-99C8-B036FA70CB7A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F61A749-D9C3-4EEC-A5C0-2589356130EC}" srcId="{B44B7206-B5DA-4E2A-B379-89F17D267EA7}" destId="{7C3FA688-DF51-41A6-99C8-B036FA70CB7A}" srcOrd="3" destOrd="0" parTransId="{98CFD34F-1E88-4586-B6DD-F047C3B3A61D}" sibTransId="{D4262E31-616D-4F0E-A4B4-19109A7B9297}"/>
    <dgm:cxn modelId="{9B625582-F416-44A8-9608-A3EC883EF254}" type="presOf" srcId="{7C3FA688-DF51-41A6-99C8-B036FA70CB7A}" destId="{3ECAEA91-1815-41CB-9B39-73E90D729269}" srcOrd="1" destOrd="0" presId="urn:microsoft.com/office/officeart/2005/8/layout/venn1"/>
    <dgm:cxn modelId="{A1E2E47F-99F0-449E-AA95-DA02629ADEFC}" type="presOf" srcId="{B2C2DF44-DF6D-427C-ABBD-90C6BDAF4F1E}" destId="{16866599-25F2-4526-AFB1-FB9CD8820ACC}" srcOrd="0" destOrd="0" presId="urn:microsoft.com/office/officeart/2005/8/layout/venn1"/>
    <dgm:cxn modelId="{EF18513E-B294-43B6-AE66-EECE2573D9A5}" srcId="{B44B7206-B5DA-4E2A-B379-89F17D267EA7}" destId="{C337F68E-4AD2-4AB3-B1DA-00DF5E9C6872}" srcOrd="1" destOrd="0" parTransId="{9B05A314-5ABF-456D-96C3-3659B389880F}" sibTransId="{C2F0D9AB-97F2-42F5-93D5-62E32E685ABC}"/>
    <dgm:cxn modelId="{89500E0A-DF6F-47DA-96BE-0E65DB24B17B}" type="presOf" srcId="{C337F68E-4AD2-4AB3-B1DA-00DF5E9C6872}" destId="{1DC780F4-30B7-48D3-BFB4-C809E2AA9E42}" srcOrd="1" destOrd="0" presId="urn:microsoft.com/office/officeart/2005/8/layout/venn1"/>
    <dgm:cxn modelId="{2071F38D-22DA-4BD1-8466-2C092398E214}" type="presOf" srcId="{7C3FA688-DF51-41A6-99C8-B036FA70CB7A}" destId="{DFCFEBA8-E067-408D-B128-07E4110B8E3C}" srcOrd="0" destOrd="0" presId="urn:microsoft.com/office/officeart/2005/8/layout/venn1"/>
    <dgm:cxn modelId="{B229CBE5-E94D-44A5-939E-17F3D9C8ED62}" type="presOf" srcId="{505D5E9E-ED20-4BF6-9C00-EB34DF9B26BC}" destId="{8A0464DD-39DD-4DEE-909F-A5611B3DF8E8}" srcOrd="1" destOrd="0" presId="urn:microsoft.com/office/officeart/2005/8/layout/venn1"/>
    <dgm:cxn modelId="{2D951E45-0111-4E94-86D4-CE87D2205933}" srcId="{B44B7206-B5DA-4E2A-B379-89F17D267EA7}" destId="{505D5E9E-ED20-4BF6-9C00-EB34DF9B26BC}" srcOrd="0" destOrd="0" parTransId="{F05CCE8D-E647-4315-BAAC-24B81BD8E642}" sibTransId="{70860B87-4A82-4D1E-9D8D-0861EC8AD689}"/>
    <dgm:cxn modelId="{C5C512D5-18E1-4C6F-94A7-D9C3E9881846}" type="presOf" srcId="{505D5E9E-ED20-4BF6-9C00-EB34DF9B26BC}" destId="{65AE66AA-1CDE-4F0A-A9F2-3502831AC7BC}" srcOrd="0" destOrd="0" presId="urn:microsoft.com/office/officeart/2005/8/layout/venn1"/>
    <dgm:cxn modelId="{A71CA225-3A51-4CF6-A620-21EF8CAB1B4D}" srcId="{B44B7206-B5DA-4E2A-B379-89F17D267EA7}" destId="{B2C2DF44-DF6D-427C-ABBD-90C6BDAF4F1E}" srcOrd="2" destOrd="0" parTransId="{5E2F599B-A43A-4DD0-A812-BA78D8CFEE5F}" sibTransId="{BD9FEB98-C70B-4128-9D62-053856AA9B80}"/>
    <dgm:cxn modelId="{06B56D63-E8ED-41A0-A9E8-456E7D793F44}" type="presOf" srcId="{C337F68E-4AD2-4AB3-B1DA-00DF5E9C6872}" destId="{E19A5D79-23BE-4784-A8EC-8EE85BFBD140}" srcOrd="0" destOrd="0" presId="urn:microsoft.com/office/officeart/2005/8/layout/venn1"/>
    <dgm:cxn modelId="{51D36B10-F11D-4B7F-97F8-27D062052983}" type="presOf" srcId="{B2C2DF44-DF6D-427C-ABBD-90C6BDAF4F1E}" destId="{1E808CB1-6985-4360-859C-02689CEDCFC0}" srcOrd="1" destOrd="0" presId="urn:microsoft.com/office/officeart/2005/8/layout/venn1"/>
    <dgm:cxn modelId="{2C625BB8-5837-4124-AFC3-BB2C64DC1987}" type="presOf" srcId="{B44B7206-B5DA-4E2A-B379-89F17D267EA7}" destId="{EA3450E7-E6B3-4B33-BA7D-FE10B77B9BCD}" srcOrd="0" destOrd="0" presId="urn:microsoft.com/office/officeart/2005/8/layout/venn1"/>
    <dgm:cxn modelId="{24C4F740-0465-4BAE-BC6C-70B2CBA51D44}" type="presParOf" srcId="{EA3450E7-E6B3-4B33-BA7D-FE10B77B9BCD}" destId="{65AE66AA-1CDE-4F0A-A9F2-3502831AC7BC}" srcOrd="0" destOrd="0" presId="urn:microsoft.com/office/officeart/2005/8/layout/venn1"/>
    <dgm:cxn modelId="{43F03600-A9F2-43AF-AFD3-827DD77EF3B2}" type="presParOf" srcId="{EA3450E7-E6B3-4B33-BA7D-FE10B77B9BCD}" destId="{8A0464DD-39DD-4DEE-909F-A5611B3DF8E8}" srcOrd="1" destOrd="0" presId="urn:microsoft.com/office/officeart/2005/8/layout/venn1"/>
    <dgm:cxn modelId="{51C1634D-5F74-4CEB-880C-E0D9CD6A9544}" type="presParOf" srcId="{EA3450E7-E6B3-4B33-BA7D-FE10B77B9BCD}" destId="{E19A5D79-23BE-4784-A8EC-8EE85BFBD140}" srcOrd="2" destOrd="0" presId="urn:microsoft.com/office/officeart/2005/8/layout/venn1"/>
    <dgm:cxn modelId="{F96DAAF0-F4A1-4B58-BED2-A845B93A872A}" type="presParOf" srcId="{EA3450E7-E6B3-4B33-BA7D-FE10B77B9BCD}" destId="{1DC780F4-30B7-48D3-BFB4-C809E2AA9E42}" srcOrd="3" destOrd="0" presId="urn:microsoft.com/office/officeart/2005/8/layout/venn1"/>
    <dgm:cxn modelId="{9820C5A9-B254-42C4-A3D1-886376427C19}" type="presParOf" srcId="{EA3450E7-E6B3-4B33-BA7D-FE10B77B9BCD}" destId="{16866599-25F2-4526-AFB1-FB9CD8820ACC}" srcOrd="4" destOrd="0" presId="urn:microsoft.com/office/officeart/2005/8/layout/venn1"/>
    <dgm:cxn modelId="{59756E09-7724-41FE-9610-5DD346E166E3}" type="presParOf" srcId="{EA3450E7-E6B3-4B33-BA7D-FE10B77B9BCD}" destId="{1E808CB1-6985-4360-859C-02689CEDCFC0}" srcOrd="5" destOrd="0" presId="urn:microsoft.com/office/officeart/2005/8/layout/venn1"/>
    <dgm:cxn modelId="{EE5A783E-C228-4553-AF9F-49390B99775B}" type="presParOf" srcId="{EA3450E7-E6B3-4B33-BA7D-FE10B77B9BCD}" destId="{DFCFEBA8-E067-408D-B128-07E4110B8E3C}" srcOrd="6" destOrd="0" presId="urn:microsoft.com/office/officeart/2005/8/layout/venn1"/>
    <dgm:cxn modelId="{A6BCD3D1-C095-4627-9752-5713EB73FA3E}" type="presParOf" srcId="{EA3450E7-E6B3-4B33-BA7D-FE10B77B9BCD}" destId="{3ECAEA91-1815-41CB-9B39-73E90D729269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50384D-56DB-4E68-B81C-4B0D4CD1AAE9}" type="doc">
      <dgm:prSet loTypeId="urn:microsoft.com/office/officeart/2005/8/layout/chevron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90375927-29DB-4209-A611-627286EAEB88}">
      <dgm:prSet phldrT="[Texto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es-MX" dirty="0" smtClean="0">
              <a:latin typeface="Arial" charset="0"/>
              <a:cs typeface="Arial" charset="0"/>
            </a:rPr>
            <a:t>Los padres</a:t>
          </a:r>
          <a:endParaRPr lang="es-MX" dirty="0"/>
        </a:p>
      </dgm:t>
    </dgm:pt>
    <dgm:pt modelId="{D6628763-6C60-4436-ABC5-4DD0771BD5F4}" type="parTrans" cxnId="{6E4D1FDE-4AD5-4144-A21F-CEB8F798B234}">
      <dgm:prSet/>
      <dgm:spPr/>
      <dgm:t>
        <a:bodyPr/>
        <a:lstStyle/>
        <a:p>
          <a:endParaRPr lang="es-MX"/>
        </a:p>
      </dgm:t>
    </dgm:pt>
    <dgm:pt modelId="{D8B531DE-2573-4E5C-9358-0819B07F135F}" type="sibTrans" cxnId="{6E4D1FDE-4AD5-4144-A21F-CEB8F798B234}">
      <dgm:prSet/>
      <dgm:spPr/>
      <dgm:t>
        <a:bodyPr/>
        <a:lstStyle/>
        <a:p>
          <a:endParaRPr lang="es-MX"/>
        </a:p>
      </dgm:t>
    </dgm:pt>
    <dgm:pt modelId="{1309B190-CDF7-42ED-8CF3-CE1F14938D64}">
      <dgm:prSet phldrT="[Texto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es-MX" dirty="0" smtClean="0">
              <a:latin typeface="Arial" charset="0"/>
              <a:cs typeface="Arial" charset="0"/>
            </a:rPr>
            <a:t>Las tiendas especializadas</a:t>
          </a:r>
          <a:endParaRPr lang="es-MX" dirty="0"/>
        </a:p>
      </dgm:t>
    </dgm:pt>
    <dgm:pt modelId="{707286C6-9C1E-46C1-96A1-3573764A6D3B}" type="parTrans" cxnId="{324B76A4-529A-42F7-B337-4059D35FAC40}">
      <dgm:prSet/>
      <dgm:spPr/>
      <dgm:t>
        <a:bodyPr/>
        <a:lstStyle/>
        <a:p>
          <a:endParaRPr lang="es-MX"/>
        </a:p>
      </dgm:t>
    </dgm:pt>
    <dgm:pt modelId="{FF4B30C8-C20F-424C-9B1D-A8997CBBA61D}" type="sibTrans" cxnId="{324B76A4-529A-42F7-B337-4059D35FAC40}">
      <dgm:prSet/>
      <dgm:spPr/>
      <dgm:t>
        <a:bodyPr/>
        <a:lstStyle/>
        <a:p>
          <a:endParaRPr lang="es-MX"/>
        </a:p>
      </dgm:t>
    </dgm:pt>
    <dgm:pt modelId="{A05DB9C7-70E6-4FA6-9460-B91F818358A1}">
      <dgm:prSet phldrT="[Texto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es-MX" dirty="0" smtClean="0">
              <a:latin typeface="Arial" charset="0"/>
              <a:cs typeface="Arial" charset="0"/>
            </a:rPr>
            <a:t>De la imaginación</a:t>
          </a:r>
          <a:endParaRPr lang="es-MX" dirty="0"/>
        </a:p>
      </dgm:t>
    </dgm:pt>
    <dgm:pt modelId="{2D7632FB-E146-4F0C-A587-54C681188EC2}" type="parTrans" cxnId="{9EF59434-9068-42D8-8912-9941AA04FEA4}">
      <dgm:prSet/>
      <dgm:spPr/>
      <dgm:t>
        <a:bodyPr/>
        <a:lstStyle/>
        <a:p>
          <a:endParaRPr lang="es-MX"/>
        </a:p>
      </dgm:t>
    </dgm:pt>
    <dgm:pt modelId="{8FD8116F-0C1E-4EB8-8120-65B325F64DB6}" type="sibTrans" cxnId="{9EF59434-9068-42D8-8912-9941AA04FEA4}">
      <dgm:prSet/>
      <dgm:spPr/>
      <dgm:t>
        <a:bodyPr/>
        <a:lstStyle/>
        <a:p>
          <a:endParaRPr lang="es-MX"/>
        </a:p>
      </dgm:t>
    </dgm:pt>
    <dgm:pt modelId="{0E78AD18-E3A3-4C52-93A5-4E0E0FF26395}">
      <dgm:prSet/>
      <dgm:spPr/>
      <dgm:t>
        <a:bodyPr/>
        <a:lstStyle/>
        <a:p>
          <a:endParaRPr lang="es-MX" dirty="0" smtClean="0">
            <a:latin typeface="Arial" charset="0"/>
            <a:cs typeface="Arial" charset="0"/>
          </a:endParaRPr>
        </a:p>
      </dgm:t>
    </dgm:pt>
    <dgm:pt modelId="{C568092D-BD19-428E-9F79-076475FFC850}" type="parTrans" cxnId="{92CF43B1-A4D9-48CF-A236-3CD4561B694C}">
      <dgm:prSet/>
      <dgm:spPr/>
      <dgm:t>
        <a:bodyPr/>
        <a:lstStyle/>
        <a:p>
          <a:endParaRPr lang="es-MX"/>
        </a:p>
      </dgm:t>
    </dgm:pt>
    <dgm:pt modelId="{283B041A-8C85-49C8-B4B7-5DCE8ADD8E9F}" type="sibTrans" cxnId="{92CF43B1-A4D9-48CF-A236-3CD4561B694C}">
      <dgm:prSet/>
      <dgm:spPr/>
      <dgm:t>
        <a:bodyPr/>
        <a:lstStyle/>
        <a:p>
          <a:endParaRPr lang="es-MX"/>
        </a:p>
      </dgm:t>
    </dgm:pt>
    <dgm:pt modelId="{1849D4B0-E97A-41C0-814A-8F4C5E31B114}">
      <dgm:prSet phldrT="[Texto]"/>
      <dgm:spPr/>
      <dgm:t>
        <a:bodyPr/>
        <a:lstStyle/>
        <a:p>
          <a:endParaRPr lang="es-MX" dirty="0"/>
        </a:p>
      </dgm:t>
    </dgm:pt>
    <dgm:pt modelId="{F53F34FA-8EB6-4F9F-8B04-E3019E56E356}" type="sibTrans" cxnId="{16B35F45-75A6-44A8-8C3C-4FD99DA9D16F}">
      <dgm:prSet/>
      <dgm:spPr/>
      <dgm:t>
        <a:bodyPr/>
        <a:lstStyle/>
        <a:p>
          <a:endParaRPr lang="es-MX"/>
        </a:p>
      </dgm:t>
    </dgm:pt>
    <dgm:pt modelId="{78C633D0-AB1B-4D1C-A8BC-1B4E5A545FC8}" type="parTrans" cxnId="{16B35F45-75A6-44A8-8C3C-4FD99DA9D16F}">
      <dgm:prSet/>
      <dgm:spPr/>
      <dgm:t>
        <a:bodyPr/>
        <a:lstStyle/>
        <a:p>
          <a:endParaRPr lang="es-MX"/>
        </a:p>
      </dgm:t>
    </dgm:pt>
    <dgm:pt modelId="{C949E706-E9C2-4317-95C2-1A42FDD311D7}">
      <dgm:prSet phldrT="[Texto]"/>
      <dgm:spPr/>
      <dgm:t>
        <a:bodyPr/>
        <a:lstStyle/>
        <a:p>
          <a:endParaRPr lang="es-MX" dirty="0"/>
        </a:p>
      </dgm:t>
    </dgm:pt>
    <dgm:pt modelId="{0028FE5B-FC63-4950-947F-BE0EC17AC12E}" type="sibTrans" cxnId="{DF5378A4-A03A-4F52-A722-4653B86AA2BD}">
      <dgm:prSet/>
      <dgm:spPr/>
      <dgm:t>
        <a:bodyPr/>
        <a:lstStyle/>
        <a:p>
          <a:endParaRPr lang="es-MX"/>
        </a:p>
      </dgm:t>
    </dgm:pt>
    <dgm:pt modelId="{D3F680F1-0ED3-4CB5-9D8D-876599A1D43C}" type="parTrans" cxnId="{DF5378A4-A03A-4F52-A722-4653B86AA2BD}">
      <dgm:prSet/>
      <dgm:spPr/>
      <dgm:t>
        <a:bodyPr/>
        <a:lstStyle/>
        <a:p>
          <a:endParaRPr lang="es-MX"/>
        </a:p>
      </dgm:t>
    </dgm:pt>
    <dgm:pt modelId="{CF275049-91E2-4528-B1A5-322960A5D33A}">
      <dgm:prSet phldrT="[Texto]"/>
      <dgm:spPr/>
      <dgm:t>
        <a:bodyPr/>
        <a:lstStyle/>
        <a:p>
          <a:endParaRPr lang="es-MX" dirty="0"/>
        </a:p>
      </dgm:t>
    </dgm:pt>
    <dgm:pt modelId="{2D99A2C9-E5A9-46A7-B99A-02DB6F93C3A9}" type="sibTrans" cxnId="{A3980057-8CCD-495F-82F7-8251DA827BB0}">
      <dgm:prSet/>
      <dgm:spPr/>
      <dgm:t>
        <a:bodyPr/>
        <a:lstStyle/>
        <a:p>
          <a:endParaRPr lang="es-MX"/>
        </a:p>
      </dgm:t>
    </dgm:pt>
    <dgm:pt modelId="{ED1952EC-40E6-4867-B80D-82EAC7A48E3D}" type="parTrans" cxnId="{A3980057-8CCD-495F-82F7-8251DA827BB0}">
      <dgm:prSet/>
      <dgm:spPr/>
      <dgm:t>
        <a:bodyPr/>
        <a:lstStyle/>
        <a:p>
          <a:endParaRPr lang="es-MX"/>
        </a:p>
      </dgm:t>
    </dgm:pt>
    <dgm:pt modelId="{2EF8102D-48CD-4D80-AB7A-E463778C3A38}" type="pres">
      <dgm:prSet presAssocID="{A850384D-56DB-4E68-B81C-4B0D4CD1AAE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91E7403-19C8-49ED-A669-E70A54664FE7}" type="pres">
      <dgm:prSet presAssocID="{C949E706-E9C2-4317-95C2-1A42FDD311D7}" presName="composite" presStyleCnt="0"/>
      <dgm:spPr/>
    </dgm:pt>
    <dgm:pt modelId="{F00C4842-C85A-46F8-9614-48A0DD64C130}" type="pres">
      <dgm:prSet presAssocID="{C949E706-E9C2-4317-95C2-1A42FDD311D7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4778DFF-5B82-41E2-A882-DC2E30026842}" type="pres">
      <dgm:prSet presAssocID="{C949E706-E9C2-4317-95C2-1A42FDD311D7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379B0A0-7A6A-4099-8699-E8BFBDCC0322}" type="pres">
      <dgm:prSet presAssocID="{0028FE5B-FC63-4950-947F-BE0EC17AC12E}" presName="sp" presStyleCnt="0"/>
      <dgm:spPr/>
    </dgm:pt>
    <dgm:pt modelId="{2A1FE265-953A-4AAD-A6B6-D552ED2648FE}" type="pres">
      <dgm:prSet presAssocID="{CF275049-91E2-4528-B1A5-322960A5D33A}" presName="composite" presStyleCnt="0"/>
      <dgm:spPr/>
    </dgm:pt>
    <dgm:pt modelId="{0506E62A-7E56-437F-96B3-239C901B34B2}" type="pres">
      <dgm:prSet presAssocID="{CF275049-91E2-4528-B1A5-322960A5D33A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32C2CAF-E936-4A32-B1D4-45A5C29FE09D}" type="pres">
      <dgm:prSet presAssocID="{CF275049-91E2-4528-B1A5-322960A5D33A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37C58DA-83A4-4D7B-B619-AECA1591AB95}" type="pres">
      <dgm:prSet presAssocID="{2D99A2C9-E5A9-46A7-B99A-02DB6F93C3A9}" presName="sp" presStyleCnt="0"/>
      <dgm:spPr/>
    </dgm:pt>
    <dgm:pt modelId="{84DBAC7A-34B6-4662-AC35-5BFCCE233157}" type="pres">
      <dgm:prSet presAssocID="{1849D4B0-E97A-41C0-814A-8F4C5E31B114}" presName="composite" presStyleCnt="0"/>
      <dgm:spPr/>
    </dgm:pt>
    <dgm:pt modelId="{AB8A4A88-CE90-4EEA-AFE5-A6E52F4D1385}" type="pres">
      <dgm:prSet presAssocID="{1849D4B0-E97A-41C0-814A-8F4C5E31B114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A2F5D55-E90C-49D1-8E87-0AD05F325EDA}" type="pres">
      <dgm:prSet presAssocID="{1849D4B0-E97A-41C0-814A-8F4C5E31B114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B6F5831-74C6-4710-9D04-1A2C41BFBE01}" type="pres">
      <dgm:prSet presAssocID="{F53F34FA-8EB6-4F9F-8B04-E3019E56E356}" presName="sp" presStyleCnt="0"/>
      <dgm:spPr/>
    </dgm:pt>
    <dgm:pt modelId="{94984194-1AA1-4F57-B3D1-3359224BEC83}" type="pres">
      <dgm:prSet presAssocID="{0E78AD18-E3A3-4C52-93A5-4E0E0FF26395}" presName="composite" presStyleCnt="0"/>
      <dgm:spPr/>
    </dgm:pt>
    <dgm:pt modelId="{B8CB3F08-E13F-4605-91AA-BDCA50F9C26B}" type="pres">
      <dgm:prSet presAssocID="{0E78AD18-E3A3-4C52-93A5-4E0E0FF26395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0E47CED-B278-4507-BA06-057F409D8DAD}" type="pres">
      <dgm:prSet presAssocID="{0E78AD18-E3A3-4C52-93A5-4E0E0FF26395}" presName="descendantText" presStyleLbl="alignAcc1" presStyleIdx="3" presStyleCnt="4">
        <dgm:presLayoutVars>
          <dgm:bulletEnabled val="1"/>
        </dgm:presLayoutVars>
      </dgm:prSet>
      <dgm:spPr>
        <a:solidFill>
          <a:schemeClr val="bg2">
            <a:lumMod val="75000"/>
          </a:schemeClr>
        </a:solidFill>
      </dgm:spPr>
      <dgm:t>
        <a:bodyPr/>
        <a:lstStyle/>
        <a:p>
          <a:endParaRPr lang="es-MX"/>
        </a:p>
      </dgm:t>
    </dgm:pt>
  </dgm:ptLst>
  <dgm:cxnLst>
    <dgm:cxn modelId="{9EF59434-9068-42D8-8912-9941AA04FEA4}" srcId="{1849D4B0-E97A-41C0-814A-8F4C5E31B114}" destId="{A05DB9C7-70E6-4FA6-9460-B91F818358A1}" srcOrd="0" destOrd="0" parTransId="{2D7632FB-E146-4F0C-A587-54C681188EC2}" sibTransId="{8FD8116F-0C1E-4EB8-8120-65B325F64DB6}"/>
    <dgm:cxn modelId="{16B35F45-75A6-44A8-8C3C-4FD99DA9D16F}" srcId="{A850384D-56DB-4E68-B81C-4B0D4CD1AAE9}" destId="{1849D4B0-E97A-41C0-814A-8F4C5E31B114}" srcOrd="2" destOrd="0" parTransId="{78C633D0-AB1B-4D1C-A8BC-1B4E5A545FC8}" sibTransId="{F53F34FA-8EB6-4F9F-8B04-E3019E56E356}"/>
    <dgm:cxn modelId="{92CF43B1-A4D9-48CF-A236-3CD4561B694C}" srcId="{A850384D-56DB-4E68-B81C-4B0D4CD1AAE9}" destId="{0E78AD18-E3A3-4C52-93A5-4E0E0FF26395}" srcOrd="3" destOrd="0" parTransId="{C568092D-BD19-428E-9F79-076475FFC850}" sibTransId="{283B041A-8C85-49C8-B4B7-5DCE8ADD8E9F}"/>
    <dgm:cxn modelId="{0D4D9731-F094-46E0-82C3-1197E3325B01}" type="presOf" srcId="{1849D4B0-E97A-41C0-814A-8F4C5E31B114}" destId="{AB8A4A88-CE90-4EEA-AFE5-A6E52F4D1385}" srcOrd="0" destOrd="0" presId="urn:microsoft.com/office/officeart/2005/8/layout/chevron2"/>
    <dgm:cxn modelId="{DF5378A4-A03A-4F52-A722-4653B86AA2BD}" srcId="{A850384D-56DB-4E68-B81C-4B0D4CD1AAE9}" destId="{C949E706-E9C2-4317-95C2-1A42FDD311D7}" srcOrd="0" destOrd="0" parTransId="{D3F680F1-0ED3-4CB5-9D8D-876599A1D43C}" sibTransId="{0028FE5B-FC63-4950-947F-BE0EC17AC12E}"/>
    <dgm:cxn modelId="{C5FB3762-43AC-47F5-A9CF-F282CD846487}" type="presOf" srcId="{90375927-29DB-4209-A611-627286EAEB88}" destId="{04778DFF-5B82-41E2-A882-DC2E30026842}" srcOrd="0" destOrd="0" presId="urn:microsoft.com/office/officeart/2005/8/layout/chevron2"/>
    <dgm:cxn modelId="{F5021D44-738D-401F-85BA-A71910468E43}" type="presOf" srcId="{1309B190-CDF7-42ED-8CF3-CE1F14938D64}" destId="{D32C2CAF-E936-4A32-B1D4-45A5C29FE09D}" srcOrd="0" destOrd="0" presId="urn:microsoft.com/office/officeart/2005/8/layout/chevron2"/>
    <dgm:cxn modelId="{7A40D2BA-604E-4AE2-9290-3D9C6CE513A8}" type="presOf" srcId="{A850384D-56DB-4E68-B81C-4B0D4CD1AAE9}" destId="{2EF8102D-48CD-4D80-AB7A-E463778C3A38}" srcOrd="0" destOrd="0" presId="urn:microsoft.com/office/officeart/2005/8/layout/chevron2"/>
    <dgm:cxn modelId="{6E4D1FDE-4AD5-4144-A21F-CEB8F798B234}" srcId="{C949E706-E9C2-4317-95C2-1A42FDD311D7}" destId="{90375927-29DB-4209-A611-627286EAEB88}" srcOrd="0" destOrd="0" parTransId="{D6628763-6C60-4436-ABC5-4DD0771BD5F4}" sibTransId="{D8B531DE-2573-4E5C-9358-0819B07F135F}"/>
    <dgm:cxn modelId="{22E97D54-1920-499D-856E-742966666C6F}" type="presOf" srcId="{A05DB9C7-70E6-4FA6-9460-B91F818358A1}" destId="{BA2F5D55-E90C-49D1-8E87-0AD05F325EDA}" srcOrd="0" destOrd="0" presId="urn:microsoft.com/office/officeart/2005/8/layout/chevron2"/>
    <dgm:cxn modelId="{23ED010B-BE5D-4D8D-96B2-3BC546AF96F4}" type="presOf" srcId="{C949E706-E9C2-4317-95C2-1A42FDD311D7}" destId="{F00C4842-C85A-46F8-9614-48A0DD64C130}" srcOrd="0" destOrd="0" presId="urn:microsoft.com/office/officeart/2005/8/layout/chevron2"/>
    <dgm:cxn modelId="{A1A9CA7E-7501-4E5E-8F33-AA3165BA75E2}" type="presOf" srcId="{0E78AD18-E3A3-4C52-93A5-4E0E0FF26395}" destId="{B8CB3F08-E13F-4605-91AA-BDCA50F9C26B}" srcOrd="0" destOrd="0" presId="urn:microsoft.com/office/officeart/2005/8/layout/chevron2"/>
    <dgm:cxn modelId="{7CE05CFD-7B38-4659-96B6-DFDB7B97E8F9}" type="presOf" srcId="{CF275049-91E2-4528-B1A5-322960A5D33A}" destId="{0506E62A-7E56-437F-96B3-239C901B34B2}" srcOrd="0" destOrd="0" presId="urn:microsoft.com/office/officeart/2005/8/layout/chevron2"/>
    <dgm:cxn modelId="{A3980057-8CCD-495F-82F7-8251DA827BB0}" srcId="{A850384D-56DB-4E68-B81C-4B0D4CD1AAE9}" destId="{CF275049-91E2-4528-B1A5-322960A5D33A}" srcOrd="1" destOrd="0" parTransId="{ED1952EC-40E6-4867-B80D-82EAC7A48E3D}" sibTransId="{2D99A2C9-E5A9-46A7-B99A-02DB6F93C3A9}"/>
    <dgm:cxn modelId="{324B76A4-529A-42F7-B337-4059D35FAC40}" srcId="{CF275049-91E2-4528-B1A5-322960A5D33A}" destId="{1309B190-CDF7-42ED-8CF3-CE1F14938D64}" srcOrd="0" destOrd="0" parTransId="{707286C6-9C1E-46C1-96A1-3573764A6D3B}" sibTransId="{FF4B30C8-C20F-424C-9B1D-A8997CBBA61D}"/>
    <dgm:cxn modelId="{27E0E5F5-9B2D-4356-B60F-2238C3D1CE22}" type="presParOf" srcId="{2EF8102D-48CD-4D80-AB7A-E463778C3A38}" destId="{391E7403-19C8-49ED-A669-E70A54664FE7}" srcOrd="0" destOrd="0" presId="urn:microsoft.com/office/officeart/2005/8/layout/chevron2"/>
    <dgm:cxn modelId="{6C32EB94-9842-422A-9F35-4661CB3A8E9A}" type="presParOf" srcId="{391E7403-19C8-49ED-A669-E70A54664FE7}" destId="{F00C4842-C85A-46F8-9614-48A0DD64C130}" srcOrd="0" destOrd="0" presId="urn:microsoft.com/office/officeart/2005/8/layout/chevron2"/>
    <dgm:cxn modelId="{A767F939-A316-481F-8639-BCE40E18B7B2}" type="presParOf" srcId="{391E7403-19C8-49ED-A669-E70A54664FE7}" destId="{04778DFF-5B82-41E2-A882-DC2E30026842}" srcOrd="1" destOrd="0" presId="urn:microsoft.com/office/officeart/2005/8/layout/chevron2"/>
    <dgm:cxn modelId="{F8AFF17B-8547-4B7D-97AB-F0F75ECEE230}" type="presParOf" srcId="{2EF8102D-48CD-4D80-AB7A-E463778C3A38}" destId="{2379B0A0-7A6A-4099-8699-E8BFBDCC0322}" srcOrd="1" destOrd="0" presId="urn:microsoft.com/office/officeart/2005/8/layout/chevron2"/>
    <dgm:cxn modelId="{E632B33D-9D4A-45BF-AACE-7C30FF3E824D}" type="presParOf" srcId="{2EF8102D-48CD-4D80-AB7A-E463778C3A38}" destId="{2A1FE265-953A-4AAD-A6B6-D552ED2648FE}" srcOrd="2" destOrd="0" presId="urn:microsoft.com/office/officeart/2005/8/layout/chevron2"/>
    <dgm:cxn modelId="{F06DC01C-38EA-427E-926F-985488F2DE6C}" type="presParOf" srcId="{2A1FE265-953A-4AAD-A6B6-D552ED2648FE}" destId="{0506E62A-7E56-437F-96B3-239C901B34B2}" srcOrd="0" destOrd="0" presId="urn:microsoft.com/office/officeart/2005/8/layout/chevron2"/>
    <dgm:cxn modelId="{CB5E2F2D-EB0A-4018-B768-3F3F8458930F}" type="presParOf" srcId="{2A1FE265-953A-4AAD-A6B6-D552ED2648FE}" destId="{D32C2CAF-E936-4A32-B1D4-45A5C29FE09D}" srcOrd="1" destOrd="0" presId="urn:microsoft.com/office/officeart/2005/8/layout/chevron2"/>
    <dgm:cxn modelId="{2C86B967-1C1E-432A-AA8E-41EE48AB73EF}" type="presParOf" srcId="{2EF8102D-48CD-4D80-AB7A-E463778C3A38}" destId="{337C58DA-83A4-4D7B-B619-AECA1591AB95}" srcOrd="3" destOrd="0" presId="urn:microsoft.com/office/officeart/2005/8/layout/chevron2"/>
    <dgm:cxn modelId="{321DFF69-00E8-4561-89A7-E1DE6398D0BD}" type="presParOf" srcId="{2EF8102D-48CD-4D80-AB7A-E463778C3A38}" destId="{84DBAC7A-34B6-4662-AC35-5BFCCE233157}" srcOrd="4" destOrd="0" presId="urn:microsoft.com/office/officeart/2005/8/layout/chevron2"/>
    <dgm:cxn modelId="{F7130ADE-05CC-4EA9-8C76-16CE45B57BAF}" type="presParOf" srcId="{84DBAC7A-34B6-4662-AC35-5BFCCE233157}" destId="{AB8A4A88-CE90-4EEA-AFE5-A6E52F4D1385}" srcOrd="0" destOrd="0" presId="urn:microsoft.com/office/officeart/2005/8/layout/chevron2"/>
    <dgm:cxn modelId="{851CDABB-CC16-40C6-86EB-48E4B10485C5}" type="presParOf" srcId="{84DBAC7A-34B6-4662-AC35-5BFCCE233157}" destId="{BA2F5D55-E90C-49D1-8E87-0AD05F325EDA}" srcOrd="1" destOrd="0" presId="urn:microsoft.com/office/officeart/2005/8/layout/chevron2"/>
    <dgm:cxn modelId="{94B7F9B3-6F20-4206-B887-CF3F43B3DFDD}" type="presParOf" srcId="{2EF8102D-48CD-4D80-AB7A-E463778C3A38}" destId="{EB6F5831-74C6-4710-9D04-1A2C41BFBE01}" srcOrd="5" destOrd="0" presId="urn:microsoft.com/office/officeart/2005/8/layout/chevron2"/>
    <dgm:cxn modelId="{F79C9BC0-D8D9-4D28-9616-20D4F2528F06}" type="presParOf" srcId="{2EF8102D-48CD-4D80-AB7A-E463778C3A38}" destId="{94984194-1AA1-4F57-B3D1-3359224BEC83}" srcOrd="6" destOrd="0" presId="urn:microsoft.com/office/officeart/2005/8/layout/chevron2"/>
    <dgm:cxn modelId="{B939B317-9028-421A-B040-F89BFB9A91FA}" type="presParOf" srcId="{94984194-1AA1-4F57-B3D1-3359224BEC83}" destId="{B8CB3F08-E13F-4605-91AA-BDCA50F9C26B}" srcOrd="0" destOrd="0" presId="urn:microsoft.com/office/officeart/2005/8/layout/chevron2"/>
    <dgm:cxn modelId="{CBA614AC-A8CA-4523-96BC-8745DC414910}" type="presParOf" srcId="{94984194-1AA1-4F57-B3D1-3359224BEC83}" destId="{E0E47CED-B278-4507-BA06-057F409D8DA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altLang="en-US"/>
          </a:p>
        </p:txBody>
      </p:sp>
      <p:sp>
        <p:nvSpPr>
          <p:cNvPr id="6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altLang="en-US"/>
          </a:p>
        </p:txBody>
      </p:sp>
      <p:sp>
        <p:nvSpPr>
          <p:cNvPr id="7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DA53E-84F4-47CF-9EA6-77BC7C154B54}" type="slidenum">
              <a:rPr lang="es-MX" altLang="en-US"/>
              <a:pPr>
                <a:defRPr/>
              </a:pPr>
              <a:t>‹Nº›</a:t>
            </a:fld>
            <a:endParaRPr lang="es-MX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altLang="en-US"/>
          </a:p>
        </p:txBody>
      </p:sp>
      <p:sp>
        <p:nvSpPr>
          <p:cNvPr id="5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altLang="en-US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79397-F722-4217-A960-B28B31B8C1F9}" type="slidenum">
              <a:rPr lang="es-MX" altLang="en-US"/>
              <a:pPr>
                <a:defRPr/>
              </a:pPr>
              <a:t>‹Nº›</a:t>
            </a:fld>
            <a:endParaRPr lang="es-MX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altLang="en-US"/>
          </a:p>
        </p:txBody>
      </p:sp>
      <p:sp>
        <p:nvSpPr>
          <p:cNvPr id="5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altLang="en-US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E5A49-50B0-4AA0-BF6D-9559ACB0F6A9}" type="slidenum">
              <a:rPr lang="es-MX" altLang="en-US"/>
              <a:pPr>
                <a:defRPr/>
              </a:pPr>
              <a:t>‹Nº›</a:t>
            </a:fld>
            <a:endParaRPr lang="es-MX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ítulo, objet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altLang="en-US"/>
          </a:p>
        </p:txBody>
      </p:sp>
      <p:sp>
        <p:nvSpPr>
          <p:cNvPr id="6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altLang="en-US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0ADF0-AF1E-41C9-B28C-5ABCE28695B5}" type="slidenum">
              <a:rPr lang="es-MX" altLang="en-US"/>
              <a:pPr>
                <a:defRPr/>
              </a:pPr>
              <a:t>‹Nº›</a:t>
            </a:fld>
            <a:endParaRPr lang="es-MX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altLang="en-US"/>
          </a:p>
        </p:txBody>
      </p:sp>
      <p:sp>
        <p:nvSpPr>
          <p:cNvPr id="5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altLang="en-US"/>
          </a:p>
        </p:txBody>
      </p:sp>
      <p:sp>
        <p:nvSpPr>
          <p:cNvPr id="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F05E8-A2D6-4FBD-AF3C-F1240F92D6F1}" type="slidenum">
              <a:rPr lang="es-MX" altLang="en-US"/>
              <a:pPr>
                <a:defRPr/>
              </a:pPr>
              <a:t>‹Nº›</a:t>
            </a:fld>
            <a:endParaRPr lang="es-MX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altLang="en-US"/>
          </a:p>
        </p:txBody>
      </p:sp>
      <p:sp>
        <p:nvSpPr>
          <p:cNvPr id="7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altLang="en-US"/>
          </a:p>
        </p:txBody>
      </p:sp>
      <p:sp>
        <p:nvSpPr>
          <p:cNvPr id="9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AAAC0-816B-4EC2-9017-E0D54F88A755}" type="slidenum">
              <a:rPr lang="es-MX" altLang="en-US"/>
              <a:pPr>
                <a:defRPr/>
              </a:pPr>
              <a:t>‹Nº›</a:t>
            </a:fld>
            <a:endParaRPr lang="es-MX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altLang="en-US"/>
          </a:p>
        </p:txBody>
      </p:sp>
      <p:sp>
        <p:nvSpPr>
          <p:cNvPr id="6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altLang="en-US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1A8A3-6F75-43B2-8157-BC75AAEE1114}" type="slidenum">
              <a:rPr lang="es-MX" altLang="en-US"/>
              <a:pPr>
                <a:defRPr/>
              </a:pPr>
              <a:t>‹Nº›</a:t>
            </a:fld>
            <a:endParaRPr lang="es-MX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altLang="en-US"/>
          </a:p>
        </p:txBody>
      </p:sp>
      <p:sp>
        <p:nvSpPr>
          <p:cNvPr id="9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altLang="en-US"/>
          </a:p>
        </p:txBody>
      </p:sp>
      <p:sp>
        <p:nvSpPr>
          <p:cNvPr id="10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59D17-D37A-452F-90F6-CDAAA04708AF}" type="slidenum">
              <a:rPr lang="es-MX" altLang="en-US"/>
              <a:pPr>
                <a:defRPr/>
              </a:pPr>
              <a:t>‹Nº›</a:t>
            </a:fld>
            <a:endParaRPr lang="es-MX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altLang="en-US"/>
          </a:p>
        </p:txBody>
      </p:sp>
      <p:sp>
        <p:nvSpPr>
          <p:cNvPr id="4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alt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86DBB-5F4A-451A-B5A1-D72D6BF31582}" type="slidenum">
              <a:rPr lang="es-MX" altLang="en-US"/>
              <a:pPr>
                <a:defRPr/>
              </a:pPr>
              <a:t>‹Nº›</a:t>
            </a:fld>
            <a:endParaRPr lang="es-MX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altLang="en-US"/>
          </a:p>
        </p:txBody>
      </p:sp>
      <p:sp>
        <p:nvSpPr>
          <p:cNvPr id="3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altLang="en-US"/>
          </a:p>
        </p:txBody>
      </p:sp>
      <p:sp>
        <p:nvSpPr>
          <p:cNvPr id="4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71066-73F9-43D7-A317-5224BF1E5742}" type="slidenum">
              <a:rPr lang="es-MX" altLang="en-US"/>
              <a:pPr>
                <a:defRPr/>
              </a:pPr>
              <a:t>‹Nº›</a:t>
            </a:fld>
            <a:endParaRPr lang="es-MX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altLang="en-US"/>
          </a:p>
        </p:txBody>
      </p:sp>
      <p:sp>
        <p:nvSpPr>
          <p:cNvPr id="7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altLang="en-US"/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DF829-7BA7-4BB2-9A16-A12BC7CD088F}" type="slidenum">
              <a:rPr lang="es-MX" altLang="en-US"/>
              <a:pPr>
                <a:defRPr/>
              </a:pPr>
              <a:t>‹Nº›</a:t>
            </a:fld>
            <a:endParaRPr lang="es-MX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altLang="en-US"/>
          </a:p>
        </p:txBody>
      </p:sp>
      <p:sp>
        <p:nvSpPr>
          <p:cNvPr id="6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altLang="en-US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9CA51-DFAE-463A-993D-7EF77D5316F3}" type="slidenum">
              <a:rPr lang="es-MX" altLang="en-US"/>
              <a:pPr>
                <a:defRPr/>
              </a:pPr>
              <a:t>‹Nº›</a:t>
            </a:fld>
            <a:endParaRPr lang="es-MX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7 Marcador de texto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MX" altLang="en-U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MX" alt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FA11A0B-DE15-480C-9D8F-610F5A2A7FC3}" type="slidenum">
              <a:rPr lang="es-MX" altLang="en-US"/>
              <a:pPr>
                <a:defRPr/>
              </a:pPr>
              <a:t>‹Nº›</a:t>
            </a:fld>
            <a:endParaRPr lang="es-MX" altLang="en-U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8" r:id="rId1"/>
    <p:sldLayoutId id="2147484129" r:id="rId2"/>
    <p:sldLayoutId id="2147484130" r:id="rId3"/>
    <p:sldLayoutId id="2147484120" r:id="rId4"/>
    <p:sldLayoutId id="2147484131" r:id="rId5"/>
    <p:sldLayoutId id="2147484121" r:id="rId6"/>
    <p:sldLayoutId id="2147484122" r:id="rId7"/>
    <p:sldLayoutId id="2147484132" r:id="rId8"/>
    <p:sldLayoutId id="2147484123" r:id="rId9"/>
    <p:sldLayoutId id="2147484124" r:id="rId10"/>
    <p:sldLayoutId id="2147484125" r:id="rId11"/>
    <p:sldLayoutId id="214748412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28596" y="2285992"/>
            <a:ext cx="8458200" cy="1222375"/>
          </a:xfrm>
        </p:spPr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RINCONES: </a:t>
            </a:r>
            <a:b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organización,  autonomía y el carnet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286250"/>
            <a:ext cx="8458200" cy="1571625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MX" dirty="0" smtClean="0"/>
              <a:t>Irene Bosch (2001)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3261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4400" dirty="0" smtClean="0">
                <a:latin typeface="Arial" pitchFamily="34" charset="0"/>
                <a:cs typeface="Arial" pitchFamily="34" charset="0"/>
              </a:rPr>
            </a:br>
            <a:r>
              <a:rPr lang="es-ES" sz="44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Otras consideraciones</a:t>
            </a:r>
            <a:r>
              <a:rPr lang="es-ES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4400" dirty="0" smtClean="0"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17411" name="2 Marcador de contenido"/>
          <p:cNvSpPr>
            <a:spLocks noGrp="1"/>
          </p:cNvSpPr>
          <p:nvPr>
            <p:ph idx="1"/>
          </p:nvPr>
        </p:nvSpPr>
        <p:spPr>
          <a:xfrm>
            <a:off x="457200" y="928688"/>
            <a:ext cx="8329613" cy="55260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s-MX" sz="2400" dirty="0" smtClean="0">
              <a:latin typeface="+mj-lt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s-MX" sz="2400" dirty="0" smtClean="0">
                <a:latin typeface="+mj-lt"/>
                <a:cs typeface="Arial" charset="0"/>
              </a:rPr>
              <a:t>El producto realizado en un taller se puede utilizar como material de un rincón</a:t>
            </a:r>
          </a:p>
          <a:p>
            <a:pPr eaLnBrk="1" hangingPunct="1"/>
            <a:r>
              <a:rPr lang="es-ES" sz="2400" dirty="0" smtClean="0">
                <a:latin typeface="+mj-lt"/>
                <a:cs typeface="Arial" charset="0"/>
              </a:rPr>
              <a:t>Como mínimo se deben de planear tres rincones. </a:t>
            </a:r>
          </a:p>
          <a:p>
            <a:pPr eaLnBrk="1" hangingPunct="1"/>
            <a:r>
              <a:rPr lang="es-ES" sz="2400" dirty="0" smtClean="0">
                <a:latin typeface="+mj-lt"/>
                <a:cs typeface="Arial" charset="0"/>
              </a:rPr>
              <a:t>El propósito del rincón, debe estar bien definido  y planear dos actividades como mínimo. </a:t>
            </a:r>
          </a:p>
          <a:p>
            <a:pPr eaLnBrk="1" hangingPunct="1"/>
            <a:r>
              <a:rPr lang="es-ES" sz="2400" dirty="0" smtClean="0">
                <a:latin typeface="+mj-lt"/>
                <a:cs typeface="Arial" charset="0"/>
              </a:rPr>
              <a:t>Cada rincón debe tener un nombre significativo y éste debe estar a la vista del niño</a:t>
            </a:r>
          </a:p>
          <a:p>
            <a:pPr eaLnBrk="1" hangingPunct="1"/>
            <a:r>
              <a:rPr lang="es-ES" sz="2400" dirty="0" smtClean="0">
                <a:latin typeface="+mj-lt"/>
                <a:cs typeface="Arial" charset="0"/>
              </a:rPr>
              <a:t>El juego es la base del aprendizaje,  pero sin verse de forma aislada sino integrada a una actividad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s-ES" sz="2400" dirty="0" smtClean="0">
                <a:latin typeface="+mj-lt"/>
                <a:cs typeface="Arial" charset="0"/>
              </a:rPr>
              <a:t>Realizar la asamblea para explicar la dinámica de trabajo del carnet y de cada rincón con sus respectivas actividades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s-ES" sz="2400" dirty="0" smtClean="0">
                <a:latin typeface="+mj-lt"/>
                <a:cs typeface="Arial" charset="0"/>
              </a:rPr>
              <a:t>Los niños deben de elegir la actividad que deseen realizar</a:t>
            </a:r>
          </a:p>
          <a:p>
            <a:pPr eaLnBrk="1" hangingPunct="1"/>
            <a:endParaRPr lang="es-ES" sz="2800" dirty="0" smtClean="0">
              <a:latin typeface="+mj-lt"/>
              <a:cs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s-ES" sz="1800" dirty="0" smtClean="0"/>
          </a:p>
          <a:p>
            <a:pPr eaLnBrk="1" hangingPunct="1">
              <a:buFont typeface="Wingdings 2" pitchFamily="18" charset="2"/>
              <a:buNone/>
            </a:pPr>
            <a:endParaRPr lang="es-MX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2 Marcador de contenido"/>
          <p:cNvSpPr>
            <a:spLocks noGrp="1"/>
          </p:cNvSpPr>
          <p:nvPr>
            <p:ph idx="1"/>
          </p:nvPr>
        </p:nvSpPr>
        <p:spPr>
          <a:xfrm>
            <a:off x="500063" y="357188"/>
            <a:ext cx="8229600" cy="6026150"/>
          </a:xfrm>
        </p:spPr>
        <p:txBody>
          <a:bodyPr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es-ES" sz="2800" dirty="0" smtClean="0">
              <a:latin typeface="Arial" charset="0"/>
              <a:cs typeface="Arial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es-ES" sz="2800" dirty="0" smtClean="0">
              <a:latin typeface="Arial" charset="0"/>
              <a:cs typeface="Arial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s-ES" sz="2400" dirty="0" smtClean="0">
                <a:latin typeface="+mj-lt"/>
                <a:cs typeface="Arial" charset="0"/>
              </a:rPr>
              <a:t>Si al elegir un rincón éste esta ocupado, el alumno debe pasar a otro rincón.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s-ES" sz="2400" dirty="0" smtClean="0">
                <a:latin typeface="+mj-lt"/>
                <a:cs typeface="Arial" charset="0"/>
              </a:rPr>
              <a:t>Los niños deben de pasar por todos los rincones propuestos por la educadora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s-ES" sz="2400" dirty="0" smtClean="0">
                <a:latin typeface="+mj-lt"/>
                <a:cs typeface="Arial" charset="0"/>
              </a:rPr>
              <a:t>La educadora delimita el número de personas por rincón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s-MX" sz="2400" dirty="0" smtClean="0">
                <a:latin typeface="+mj-lt"/>
              </a:rPr>
              <a:t>Si el aula lo permite, delimitar cada uno de los rincones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s-ES" sz="2400" dirty="0" smtClean="0">
                <a:latin typeface="+mj-lt"/>
                <a:cs typeface="Arial" charset="0"/>
              </a:rPr>
              <a:t>Prever el rol de rincones durante la o las  mañanas de trabajo</a:t>
            </a:r>
            <a:endParaRPr lang="es-ES" sz="2400" dirty="0" smtClean="0">
              <a:latin typeface="+mj-lt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s-ES" sz="2400" dirty="0" smtClean="0">
                <a:latin typeface="+mj-lt"/>
                <a:cs typeface="Arial" charset="0"/>
              </a:rPr>
              <a:t>Debe evaluarse el rincón y a los niños en su quehacer diario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s-ES" sz="2600" dirty="0" smtClean="0">
                <a:latin typeface="+mj-lt"/>
                <a:cs typeface="Arial" charset="0"/>
              </a:rPr>
              <a:t>En el cierre de la actividad (asamblea) la evaluación debe ser explícita.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s-ES" sz="2600" dirty="0" smtClean="0">
                <a:latin typeface="+mj-lt"/>
                <a:cs typeface="Arial" charset="0"/>
              </a:rPr>
              <a:t>El tiempo de duración de las actividades es establecido según el criterio del docente, debe de tener establecido un horario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es-ES" sz="2800" dirty="0" smtClean="0">
              <a:latin typeface="Arial" charset="0"/>
              <a:cs typeface="Arial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sz="2800" dirty="0" smtClean="0"/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s-ES" sz="2800" dirty="0" smtClean="0">
              <a:latin typeface="Arial" charset="0"/>
              <a:cs typeface="Arial" charset="0"/>
            </a:endParaRP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s-ES" dirty="0" smtClean="0"/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s-MX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83820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solidFill>
                  <a:schemeClr val="accent1"/>
                </a:solidFill>
              </a:rPr>
              <a:t>Elementos de la planeación</a:t>
            </a:r>
            <a:endParaRPr lang="es-ES" dirty="0">
              <a:solidFill>
                <a:schemeClr val="accent1"/>
              </a:solidFill>
            </a:endParaRPr>
          </a:p>
        </p:txBody>
      </p:sp>
      <p:sp>
        <p:nvSpPr>
          <p:cNvPr id="20483" name="2 Marcador de contenido"/>
          <p:cNvSpPr>
            <a:spLocks noGrp="1"/>
          </p:cNvSpPr>
          <p:nvPr>
            <p:ph idx="1"/>
          </p:nvPr>
        </p:nvSpPr>
        <p:spPr>
          <a:xfrm>
            <a:off x="251520" y="1052736"/>
            <a:ext cx="8686800" cy="4525962"/>
          </a:xfrm>
        </p:spPr>
        <p:txBody>
          <a:bodyPr/>
          <a:lstStyle/>
          <a:p>
            <a:r>
              <a:rPr lang="es-ES" sz="2400" dirty="0" smtClean="0"/>
              <a:t>Antes de iniciar el trabajo por rincones realizar una actividad de inducción en donde se dé a conocer: el cupo, el tiempo, el rol y el uso del carnet.</a:t>
            </a:r>
          </a:p>
          <a:p>
            <a:pPr>
              <a:buFont typeface="Wingdings 2" pitchFamily="18" charset="2"/>
              <a:buNone/>
            </a:pPr>
            <a:r>
              <a:rPr lang="es-ES" sz="2400" dirty="0" smtClean="0"/>
              <a:t> </a:t>
            </a:r>
          </a:p>
          <a:p>
            <a:r>
              <a:rPr lang="es-ES" sz="2400" dirty="0" smtClean="0"/>
              <a:t>Nombre del Rincón </a:t>
            </a:r>
          </a:p>
          <a:p>
            <a:r>
              <a:rPr lang="es-ES" sz="2400" dirty="0" smtClean="0"/>
              <a:t>Campo</a:t>
            </a:r>
          </a:p>
          <a:p>
            <a:r>
              <a:rPr lang="es-ES" sz="2400" dirty="0" smtClean="0"/>
              <a:t>Propósito del rincón (uno por las dos actividades, es el aprendizaje esperado)</a:t>
            </a:r>
          </a:p>
          <a:p>
            <a:r>
              <a:rPr lang="es-ES" sz="2400" dirty="0" smtClean="0"/>
              <a:t>Nombre de las actividades (dos por rincón con los siguientes elementos:  el desarrollo de cada una de la actividad, con pasos lógicos para lograr la misma, tiempo, espacio, recursos, materiales y evaluación)</a:t>
            </a:r>
          </a:p>
          <a:p>
            <a:r>
              <a:rPr lang="es-ES" sz="2400" dirty="0" smtClean="0"/>
              <a:t>Asamblea (evaluación del rol de rincones por medio de preguntas dirigidas a los niños)</a:t>
            </a:r>
          </a:p>
          <a:p>
            <a:endParaRPr lang="es-ES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s-MX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Propósito: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s-MX" sz="3400" dirty="0" smtClean="0"/>
              <a:t>Crear un espacio en donde el niño construya sus aprendizajes a partir del juego y de la manipulación de materiales en diversas situaciones y actividades.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s-MX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¿Qué son los rincones de actividad?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s-MX" sz="2400" dirty="0" smtClean="0">
                <a:latin typeface="+mj-lt"/>
                <a:cs typeface="Arial" charset="0"/>
              </a:rPr>
              <a:t>Son una estrategia pedagógica que responde a las exigencias de integrar las actividades de aprendizaje a las necesidades básicas del niño.</a:t>
            </a:r>
          </a:p>
          <a:p>
            <a:pPr algn="just" eaLnBrk="1" hangingPunct="1">
              <a:lnSpc>
                <a:spcPct val="90000"/>
              </a:lnSpc>
            </a:pPr>
            <a:endParaRPr lang="es-MX" sz="2400" dirty="0" smtClean="0">
              <a:latin typeface="+mj-lt"/>
              <a:cs typeface="Arial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s-MX" sz="2400" dirty="0" smtClean="0">
                <a:latin typeface="+mj-lt"/>
                <a:cs typeface="Arial" charset="0"/>
              </a:rPr>
              <a:t>Son un intento por mejorar las formas que hacen posible la participación activa del niño en la construcción de sus conocimientos.</a:t>
            </a: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endParaRPr lang="es-MX" sz="2400" dirty="0" smtClean="0">
              <a:latin typeface="+mj-lt"/>
              <a:cs typeface="Arial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s-MX" sz="2400" dirty="0" smtClean="0">
                <a:latin typeface="+mj-lt"/>
                <a:cs typeface="Arial" charset="0"/>
              </a:rPr>
              <a:t>Trabajar en rincones quiere decir: organizar la clase en pequeños grupos, donde los niños efectúan simultáneamente actividades diferentes.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s-MX" sz="2000" dirty="0" smtClean="0"/>
          </a:p>
          <a:p>
            <a:pPr eaLnBrk="1" hangingPunct="1">
              <a:lnSpc>
                <a:spcPct val="90000"/>
              </a:lnSpc>
            </a:pPr>
            <a:endParaRPr lang="es-MX" sz="2000" dirty="0" smtClean="0"/>
          </a:p>
          <a:p>
            <a:pPr eaLnBrk="1" hangingPunct="1">
              <a:lnSpc>
                <a:spcPct val="90000"/>
              </a:lnSpc>
            </a:pPr>
            <a:endParaRPr lang="es-MX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304800" y="428604"/>
            <a:ext cx="8686800" cy="86679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dirty="0" smtClean="0">
                <a:solidFill>
                  <a:schemeClr val="accent1"/>
                </a:solidFill>
              </a:rPr>
              <a:t>Organizar la clase por rincones   implica una concepción diferente de: 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</p:nvPr>
        </p:nvGraphicFramePr>
        <p:xfrm>
          <a:off x="304800" y="1500174"/>
          <a:ext cx="8686800" cy="45799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44" name="8 CuadroTexto"/>
          <p:cNvSpPr txBox="1">
            <a:spLocks noChangeArrowheads="1"/>
          </p:cNvSpPr>
          <p:nvPr/>
        </p:nvSpPr>
        <p:spPr bwMode="auto">
          <a:xfrm>
            <a:off x="5143500" y="3500438"/>
            <a:ext cx="15001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 dirty="0">
                <a:solidFill>
                  <a:schemeClr val="bg1"/>
                </a:solidFill>
              </a:rPr>
              <a:t>Niño</a:t>
            </a:r>
          </a:p>
        </p:txBody>
      </p:sp>
      <p:sp>
        <p:nvSpPr>
          <p:cNvPr id="10245" name="9 CuadroTexto"/>
          <p:cNvSpPr txBox="1">
            <a:spLocks noChangeArrowheads="1"/>
          </p:cNvSpPr>
          <p:nvPr/>
        </p:nvSpPr>
        <p:spPr bwMode="auto">
          <a:xfrm>
            <a:off x="2555776" y="3571875"/>
            <a:ext cx="16590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2800" dirty="0">
                <a:solidFill>
                  <a:schemeClr val="bg1"/>
                </a:solidFill>
              </a:rPr>
              <a:t>Docente</a:t>
            </a:r>
          </a:p>
        </p:txBody>
      </p:sp>
      <p:sp>
        <p:nvSpPr>
          <p:cNvPr id="10246" name="10 CuadroTexto"/>
          <p:cNvSpPr txBox="1">
            <a:spLocks noChangeArrowheads="1"/>
          </p:cNvSpPr>
          <p:nvPr/>
        </p:nvSpPr>
        <p:spPr bwMode="auto">
          <a:xfrm>
            <a:off x="3779912" y="4929188"/>
            <a:ext cx="16561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2800" dirty="0">
                <a:solidFill>
                  <a:schemeClr val="bg1"/>
                </a:solidFill>
              </a:rPr>
              <a:t>Espacio</a:t>
            </a:r>
          </a:p>
        </p:txBody>
      </p:sp>
      <p:sp>
        <p:nvSpPr>
          <p:cNvPr id="10247" name="11 CuadroTexto"/>
          <p:cNvSpPr txBox="1">
            <a:spLocks noChangeArrowheads="1"/>
          </p:cNvSpPr>
          <p:nvPr/>
        </p:nvSpPr>
        <p:spPr bwMode="auto">
          <a:xfrm>
            <a:off x="3707904" y="2071688"/>
            <a:ext cx="20116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chemeClr val="bg1"/>
                </a:solidFill>
              </a:rPr>
              <a:t>Metodología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785813"/>
            <a:ext cx="4329113" cy="53451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s-MX" sz="2000" dirty="0" smtClean="0"/>
          </a:p>
          <a:p>
            <a:pPr algn="just" eaLnBrk="1" hangingPunct="1">
              <a:lnSpc>
                <a:spcPct val="90000"/>
              </a:lnSpc>
            </a:pPr>
            <a:r>
              <a:rPr lang="es-MX" sz="2000" dirty="0" smtClean="0"/>
              <a:t>Se considera al niño como un ser activo que aprende a través de los sentidos y de la manipulación.</a:t>
            </a: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endParaRPr lang="es-MX" sz="2000" dirty="0" smtClean="0"/>
          </a:p>
          <a:p>
            <a:pPr algn="just" eaLnBrk="1" hangingPunct="1">
              <a:lnSpc>
                <a:spcPct val="90000"/>
              </a:lnSpc>
            </a:pPr>
            <a:r>
              <a:rPr lang="es-MX" sz="2000" dirty="0" smtClean="0"/>
              <a:t>El material que se pone al alcance, las situaciones de juego y descubrimiento que se crean y los resultados que se obtienen son el fruto del proceso de su intervención.</a:t>
            </a: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endParaRPr lang="es-MX" sz="2000" dirty="0" smtClean="0"/>
          </a:p>
          <a:p>
            <a:pPr algn="just" eaLnBrk="1" hangingPunct="1">
              <a:lnSpc>
                <a:spcPct val="90000"/>
              </a:lnSpc>
            </a:pPr>
            <a:r>
              <a:rPr lang="es-MX" sz="2000" dirty="0" smtClean="0"/>
              <a:t>El rincón es definido como el espacio donde el niño realiza todo tipo de juego espontáneo, individual o en pequeños grupos</a:t>
            </a:r>
          </a:p>
          <a:p>
            <a:pPr eaLnBrk="1" hangingPunct="1"/>
            <a:endParaRPr lang="es-MX" dirty="0" smtClean="0"/>
          </a:p>
        </p:txBody>
      </p:sp>
      <p:sp>
        <p:nvSpPr>
          <p:cNvPr id="11267" name="3 Marcador de texto"/>
          <p:cNvSpPr>
            <a:spLocks noGrp="1"/>
          </p:cNvSpPr>
          <p:nvPr>
            <p:ph type="body" sz="half" idx="2"/>
          </p:nvPr>
        </p:nvSpPr>
        <p:spPr>
          <a:xfrm>
            <a:off x="4857750" y="785813"/>
            <a:ext cx="3829050" cy="534511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s-ES" smtClean="0"/>
          </a:p>
        </p:txBody>
      </p:sp>
      <p:pic>
        <p:nvPicPr>
          <p:cNvPr id="12293" name="Picture 5" descr="C:\Users\user\AppData\Local\Microsoft\Windows\Temporary Internet Files\Content.IE5\AJGBVKCT\MP90040216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857232"/>
            <a:ext cx="3643338" cy="51410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7494"/>
            <a:ext cx="8229600" cy="804052"/>
          </a:xfrm>
        </p:spPr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s-MX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El papel del maestro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4438"/>
            <a:ext cx="8229600" cy="524033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s-MX" sz="2400" dirty="0" smtClean="0">
                <a:latin typeface="+mj-lt"/>
                <a:cs typeface="Arial" charset="0"/>
              </a:rPr>
              <a:t>La clase organizada por rincones da la sensación a primera vista  de continuo movimiento</a:t>
            </a:r>
          </a:p>
          <a:p>
            <a:pPr algn="just" eaLnBrk="1" hangingPunct="1">
              <a:lnSpc>
                <a:spcPct val="90000"/>
              </a:lnSpc>
            </a:pPr>
            <a:endParaRPr lang="es-MX" sz="2400" dirty="0" smtClean="0">
              <a:latin typeface="+mj-lt"/>
              <a:cs typeface="Arial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s-MX" sz="2400" dirty="0" smtClean="0">
                <a:latin typeface="+mj-lt"/>
                <a:cs typeface="Arial" charset="0"/>
              </a:rPr>
              <a:t>El docente debe cambiar el concepto de orden</a:t>
            </a:r>
          </a:p>
          <a:p>
            <a:pPr algn="just" eaLnBrk="1" hangingPunct="1">
              <a:lnSpc>
                <a:spcPct val="90000"/>
              </a:lnSpc>
            </a:pPr>
            <a:endParaRPr lang="es-MX" sz="2400" dirty="0" smtClean="0">
              <a:latin typeface="+mj-lt"/>
              <a:cs typeface="Arial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s-MX" sz="2400" dirty="0" smtClean="0">
                <a:latin typeface="+mj-lt"/>
                <a:cs typeface="Arial" charset="0"/>
              </a:rPr>
              <a:t>Confiar en que cada niño será capaz de realizar las actividades que libremente escogió. </a:t>
            </a:r>
          </a:p>
          <a:p>
            <a:pPr algn="just" eaLnBrk="1" hangingPunct="1">
              <a:lnSpc>
                <a:spcPct val="90000"/>
              </a:lnSpc>
            </a:pPr>
            <a:endParaRPr lang="es-MX" sz="2400" dirty="0" smtClean="0">
              <a:latin typeface="+mj-lt"/>
              <a:cs typeface="Arial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s-MX" sz="2400" dirty="0" smtClean="0">
                <a:latin typeface="+mj-lt"/>
                <a:cs typeface="Arial" charset="0"/>
              </a:rPr>
              <a:t>Requiere confianza en sí mismo y en sus alumnos.</a:t>
            </a:r>
          </a:p>
          <a:p>
            <a:pPr algn="just" eaLnBrk="1" hangingPunct="1">
              <a:lnSpc>
                <a:spcPct val="90000"/>
              </a:lnSpc>
            </a:pPr>
            <a:endParaRPr lang="es-MX" sz="2400" dirty="0" smtClean="0">
              <a:latin typeface="+mj-lt"/>
              <a:cs typeface="Arial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s-MX" sz="2400" dirty="0" smtClean="0">
                <a:latin typeface="+mj-lt"/>
                <a:cs typeface="Arial" charset="0"/>
              </a:rPr>
              <a:t>Dinamizar un rincón cuando sienta que el interés decae.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2 Marcador de contenido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11775"/>
          </a:xfrm>
        </p:spPr>
        <p:txBody>
          <a:bodyPr/>
          <a:lstStyle/>
          <a:p>
            <a:pPr eaLnBrk="1" hangingPunct="1"/>
            <a:r>
              <a:rPr lang="es-ES" sz="2400" dirty="0" smtClean="0">
                <a:latin typeface="+mj-lt"/>
                <a:cs typeface="Arial" charset="0"/>
              </a:rPr>
              <a:t>Se necesita tiempo para asumir este funcionamiento por parte de la educadora lo cual se logrará poco a poco</a:t>
            </a:r>
          </a:p>
          <a:p>
            <a:pPr eaLnBrk="1" hangingPunct="1">
              <a:buFont typeface="Wingdings 2" pitchFamily="18" charset="2"/>
              <a:buNone/>
            </a:pPr>
            <a:endParaRPr lang="es-ES" sz="2400" dirty="0" smtClean="0">
              <a:latin typeface="+mj-lt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dirty="0" smtClean="0">
                <a:latin typeface="+mj-lt"/>
                <a:cs typeface="Arial" charset="0"/>
              </a:rPr>
              <a:t>La educadora debe tener previsto los recursos que quiere ofrecer y promover la curiosidad y el interés para que las propuestas se aprovechen al máximo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s-MX" sz="2400" dirty="0" smtClean="0">
              <a:latin typeface="+mj-lt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dirty="0" smtClean="0">
                <a:latin typeface="+mj-lt"/>
                <a:cs typeface="Arial" charset="0"/>
              </a:rPr>
              <a:t>Favorecer la autonomía en sus alumnos</a:t>
            </a:r>
          </a:p>
          <a:p>
            <a:pPr eaLnBrk="1" hangingPunct="1">
              <a:lnSpc>
                <a:spcPct val="90000"/>
              </a:lnSpc>
            </a:pPr>
            <a:endParaRPr lang="es-MX" sz="2400" dirty="0" smtClean="0">
              <a:latin typeface="+mj-lt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s-ES" sz="2400" dirty="0" smtClean="0">
                <a:latin typeface="+mj-lt"/>
                <a:cs typeface="Arial" charset="0"/>
              </a:rPr>
              <a:t>Debe de establecer reglas o explicar la forma de trabajo a los niños desde el inicio y </a:t>
            </a:r>
            <a:r>
              <a:rPr lang="es-ES" sz="2400" dirty="0" err="1" smtClean="0">
                <a:latin typeface="+mj-lt"/>
                <a:cs typeface="Arial" charset="0"/>
              </a:rPr>
              <a:t>ésto</a:t>
            </a:r>
            <a:r>
              <a:rPr lang="es-ES" sz="2400" dirty="0" smtClean="0">
                <a:latin typeface="+mj-lt"/>
                <a:cs typeface="Arial" charset="0"/>
              </a:rPr>
              <a:t> evitará cualquier problema de indisciplina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s-MX" dirty="0" smtClean="0">
              <a:latin typeface="Arial" charset="0"/>
              <a:cs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s-MX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title"/>
          </p:nvPr>
        </p:nvSpPr>
        <p:spPr>
          <a:xfrm>
            <a:off x="304800" y="214290"/>
            <a:ext cx="8686800" cy="857256"/>
          </a:xfrm>
        </p:spPr>
        <p:txBody>
          <a:bodyPr>
            <a:normAutofit fontScale="90000"/>
          </a:bodyPr>
          <a:lstStyle/>
          <a:p>
            <a:pPr marL="484632" algn="ctr" eaLnBrk="1" fontAlgn="auto" hangingPunct="1">
              <a:spcAft>
                <a:spcPts val="0"/>
              </a:spcAft>
              <a:defRPr/>
            </a:pPr>
            <a:r>
              <a:rPr lang="es-MX" sz="32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>El carnet de rincones: organización y autonomía</a:t>
            </a:r>
          </a:p>
        </p:txBody>
      </p:sp>
      <p:sp>
        <p:nvSpPr>
          <p:cNvPr id="6147" name="Rectangle 8"/>
          <p:cNvSpPr>
            <a:spLocks noGrp="1" noChangeArrowheads="1"/>
          </p:cNvSpPr>
          <p:nvPr>
            <p:ph idx="1"/>
          </p:nvPr>
        </p:nvSpPr>
        <p:spPr>
          <a:xfrm>
            <a:off x="304800" y="1063278"/>
            <a:ext cx="8686800" cy="4021906"/>
          </a:xfrm>
        </p:spPr>
        <p:txBody>
          <a:bodyPr>
            <a:normAutofit fontScale="25000" lnSpcReduction="200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s-MX" sz="9600" dirty="0" smtClean="0">
                <a:latin typeface="+mj-lt"/>
                <a:cs typeface="Arial" pitchFamily="34" charset="0"/>
              </a:rPr>
              <a:t>El carnet es la herramienta que permite organizar la clase por rincones  y el paso de los niños por los rincones.</a:t>
            </a:r>
            <a:br>
              <a:rPr lang="es-MX" sz="9600" dirty="0" smtClean="0">
                <a:latin typeface="+mj-lt"/>
                <a:cs typeface="Arial" pitchFamily="34" charset="0"/>
              </a:rPr>
            </a:br>
            <a:endParaRPr lang="es-MX" sz="9600" dirty="0" smtClean="0">
              <a:latin typeface="+mj-lt"/>
              <a:cs typeface="Arial" pitchFamily="34" charset="0"/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s-MX" sz="9600" dirty="0" smtClean="0">
                <a:latin typeface="+mj-lt"/>
                <a:cs typeface="Arial" pitchFamily="34" charset="0"/>
              </a:rPr>
              <a:t>Se sugiere repasar las condiciones y normas con los niños para que funcionen dentro del salón de clases.</a:t>
            </a:r>
            <a:br>
              <a:rPr lang="es-MX" sz="9600" dirty="0" smtClean="0">
                <a:latin typeface="+mj-lt"/>
                <a:cs typeface="Arial" pitchFamily="34" charset="0"/>
              </a:rPr>
            </a:br>
            <a:endParaRPr lang="es-MX" sz="9600" dirty="0" smtClean="0">
              <a:latin typeface="+mj-lt"/>
              <a:cs typeface="Arial" pitchFamily="34" charset="0"/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s-MX" sz="9600" dirty="0" smtClean="0">
                <a:latin typeface="+mj-lt"/>
                <a:cs typeface="Arial" pitchFamily="34" charset="0"/>
              </a:rPr>
              <a:t>El carnet es utilizado como garantía o forma de control  de que el niño ha pasado por el rincón.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s-MX" sz="9600" dirty="0" smtClean="0">
              <a:latin typeface="+mj-lt"/>
              <a:cs typeface="Arial" pitchFamily="34" charset="0"/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s-MX" sz="9600" dirty="0" smtClean="0">
                <a:latin typeface="+mj-lt"/>
              </a:rPr>
              <a:t>La motivación de los niños radica en el placer del dominio del propio tiempo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s-MX" sz="9600" dirty="0" smtClean="0">
              <a:latin typeface="+mj-lt"/>
            </a:endParaRPr>
          </a:p>
          <a:p>
            <a:pPr eaLnBrk="1" hangingPunct="1"/>
            <a:r>
              <a:rPr lang="es-MX" sz="9600" dirty="0" smtClean="0">
                <a:latin typeface="+mj-lt"/>
              </a:rPr>
              <a:t>Evidencia  que ha participado en la realización de las actividades propuestas</a:t>
            </a:r>
          </a:p>
          <a:p>
            <a:pPr eaLnBrk="1" hangingPunct="1">
              <a:buNone/>
            </a:pPr>
            <a:endParaRPr lang="es-MX" sz="9600" dirty="0" smtClean="0">
              <a:latin typeface="+mj-lt"/>
            </a:endParaRPr>
          </a:p>
          <a:p>
            <a:pPr eaLnBrk="1" hangingPunct="1"/>
            <a:r>
              <a:rPr lang="es-MX" sz="9600" dirty="0" smtClean="0">
                <a:latin typeface="+mj-lt"/>
              </a:rPr>
              <a:t>El carnet es la herramienta que les permite a ellos mismos hacer recuento y ensayar conclusiones .</a:t>
            </a:r>
            <a:r>
              <a:rPr lang="es-MX" sz="2100" dirty="0" smtClean="0"/>
              <a:t/>
            </a:r>
            <a:br>
              <a:rPr lang="es-MX" sz="2100" dirty="0" smtClean="0"/>
            </a:br>
            <a:r>
              <a:rPr lang="es-MX" sz="2100" dirty="0" smtClean="0"/>
              <a:t/>
            </a:r>
            <a:br>
              <a:rPr lang="es-MX" sz="2100" dirty="0" smtClean="0"/>
            </a:br>
            <a:endParaRPr lang="es-MX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¿Cómo proveer un rincón de material?</a:t>
            </a:r>
            <a:endParaRPr lang="es-MX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6609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388" name="5 CuadroTexto"/>
          <p:cNvSpPr txBox="1">
            <a:spLocks noChangeArrowheads="1"/>
          </p:cNvSpPr>
          <p:nvPr/>
        </p:nvSpPr>
        <p:spPr bwMode="auto">
          <a:xfrm>
            <a:off x="1571625" y="4857750"/>
            <a:ext cx="585787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s-MX" sz="4400"/>
              <a:t> De la Naturaleza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iajes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396</TotalTime>
  <Words>632</Words>
  <Application>Microsoft Office PowerPoint</Application>
  <PresentationFormat>Presentación en pantalla (4:3)</PresentationFormat>
  <Paragraphs>85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Franklin Gothic Book</vt:lpstr>
      <vt:lpstr>Franklin Gothic Medium</vt:lpstr>
      <vt:lpstr>Wingdings 2</vt:lpstr>
      <vt:lpstr>Viajes</vt:lpstr>
      <vt:lpstr>RINCONES:  organización,  autonomía y el carnet </vt:lpstr>
      <vt:lpstr>Propósito:</vt:lpstr>
      <vt:lpstr>¿Qué son los rincones de actividad?</vt:lpstr>
      <vt:lpstr>Organizar la clase por rincones   implica una concepción diferente de:  </vt:lpstr>
      <vt:lpstr>Presentación de PowerPoint</vt:lpstr>
      <vt:lpstr>El papel del maestro</vt:lpstr>
      <vt:lpstr>Presentación de PowerPoint</vt:lpstr>
      <vt:lpstr>El carnet de rincones: organización y autonomía</vt:lpstr>
      <vt:lpstr>¿Cómo proveer un rincón de material?</vt:lpstr>
      <vt:lpstr> Otras consideraciones </vt:lpstr>
      <vt:lpstr>Presentación de PowerPoint</vt:lpstr>
      <vt:lpstr>Elementos de la planeación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julia sanchez</dc:creator>
  <cp:lastModifiedBy>Samsung</cp:lastModifiedBy>
  <cp:revision>56</cp:revision>
  <dcterms:created xsi:type="dcterms:W3CDTF">2009-10-30T02:33:22Z</dcterms:created>
  <dcterms:modified xsi:type="dcterms:W3CDTF">2017-08-29T14:14:56Z</dcterms:modified>
</cp:coreProperties>
</file>