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32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356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003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33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47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795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2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0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23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28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70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3BA37-F1F8-448F-87F4-4893D9168BB3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516A-AB13-4076-918F-2BA68EC977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880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0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Margaret Mead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188703"/>
              </p:ext>
            </p:extLst>
          </p:nvPr>
        </p:nvGraphicFramePr>
        <p:xfrm>
          <a:off x="287524" y="1124744"/>
          <a:ext cx="8568951" cy="53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104499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Sociedad </a:t>
                      </a:r>
                      <a:r>
                        <a:rPr lang="es-MX" sz="2400" dirty="0" err="1" smtClean="0"/>
                        <a:t>Posfigurativa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Sociedad </a:t>
                      </a:r>
                      <a:r>
                        <a:rPr lang="es-MX" sz="2400" dirty="0" err="1" smtClean="0"/>
                        <a:t>Cofigurativa</a:t>
                      </a:r>
                      <a:r>
                        <a:rPr lang="es-MX" sz="2400" dirty="0" smtClean="0"/>
                        <a:t> 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Sociedad </a:t>
                      </a:r>
                      <a:r>
                        <a:rPr lang="es-MX" sz="2400" dirty="0" err="1" smtClean="0"/>
                        <a:t>Prefigurativa</a:t>
                      </a:r>
                      <a:endParaRPr lang="es-MX" sz="2400" dirty="0"/>
                    </a:p>
                  </a:txBody>
                  <a:tcPr/>
                </a:tc>
              </a:tr>
              <a:tr h="4327010"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El pasado de los adultos determina el futuro de las nuevas generaciones, de forma que existe el convencimiento de que las formas de vida y saber de los viejos son inmutables e imperecederos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El modelo de vida lo constituye la conducta de los contemporáneos, lo que implica que el comportamiento de los jóvenes podrá diferir en algunos aspectos de sus abuelos y de sus padres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Los pares reemplazan a los padres y abuelos instaurando una ruptura generacional, que es la que vivimos actualmente, no como un cambio de contenido de los procesos culturales, sino de la naturaleza de sus procesos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4797152"/>
            <a:ext cx="3292504" cy="1404156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5" r="12185"/>
          <a:stretch/>
        </p:blipFill>
        <p:spPr>
          <a:xfrm>
            <a:off x="3471620" y="4663017"/>
            <a:ext cx="2200759" cy="218122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777190"/>
            <a:ext cx="3312675" cy="220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63885"/>
            <a:ext cx="5194920" cy="5505475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Esta combinatoria de lógicas </a:t>
            </a:r>
            <a:r>
              <a:rPr lang="es-MX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cofigurativas</a:t>
            </a:r>
            <a:r>
              <a:rPr lang="es-MX" sz="2400" dirty="0" smtClean="0"/>
              <a:t> y </a:t>
            </a:r>
            <a:r>
              <a:rPr lang="es-MX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prefigurativas</a:t>
            </a:r>
            <a:r>
              <a:rPr lang="es-MX" sz="2400" dirty="0" smtClean="0"/>
              <a:t> de la cultura contemporánea es la que hoy caracteriza a las sociedades urbanas de Latinoamérica y el mundo, donde los aprendizajes y formas del vínculo social de los niños y jóvenes dependen menos que antes de los adultos, derivándose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mayores grados de autonomía en sus formas de explorar el mundo, socializarse y educarse. 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5" r="12185"/>
          <a:stretch/>
        </p:blipFill>
        <p:spPr>
          <a:xfrm>
            <a:off x="5979751" y="1247775"/>
            <a:ext cx="2200759" cy="218122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049" y="3861048"/>
            <a:ext cx="2662979" cy="177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18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177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Margaret Mead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OfficeDepot</dc:creator>
  <cp:lastModifiedBy>OfficeDepot</cp:lastModifiedBy>
  <cp:revision>3</cp:revision>
  <dcterms:created xsi:type="dcterms:W3CDTF">2017-03-16T05:03:42Z</dcterms:created>
  <dcterms:modified xsi:type="dcterms:W3CDTF">2017-03-16T05:26:11Z</dcterms:modified>
</cp:coreProperties>
</file>