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A56D0DB-EC50-484F-B62E-D65F38648A3A}" type="datetimeFigureOut">
              <a:rPr lang="es-ES" smtClean="0"/>
              <a:t>17/05/2017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AFFD1B5-98A1-48D1-9A92-FDF7730D5EA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José Manuel Hermosilla Rodríguez</a:t>
            </a:r>
          </a:p>
          <a:p>
            <a:endParaRPr lang="es-ES_tradnl" sz="2000" b="1" dirty="0" smtClean="0"/>
          </a:p>
          <a:p>
            <a:r>
              <a:rPr lang="es-ES_tradnl" sz="2000" b="1" dirty="0" smtClean="0"/>
              <a:t>Presentación elaborada por: Gabriela </a:t>
            </a:r>
            <a:r>
              <a:rPr lang="es-ES_tradnl" sz="2000" b="1" dirty="0" err="1" smtClean="0"/>
              <a:t>Avila</a:t>
            </a:r>
            <a:r>
              <a:rPr lang="es-ES_tradnl" sz="2000" b="1" dirty="0" smtClean="0"/>
              <a:t> Camacho</a:t>
            </a:r>
            <a:endParaRPr lang="es-ES" sz="20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 evaluación de un proyecto de intervención socioeducativo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12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2420888"/>
            <a:ext cx="8407893" cy="4407408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H</a:t>
            </a:r>
            <a:r>
              <a:rPr lang="es-ES" dirty="0" smtClean="0"/>
              <a:t>erramienta de mejora de la calidad de nuestra intervención y de innovación al verificar la bondad del trabajo desarrollado. </a:t>
            </a:r>
          </a:p>
          <a:p>
            <a:pPr algn="just"/>
            <a:r>
              <a:rPr lang="es-ES" dirty="0" smtClean="0"/>
              <a:t>Permite establecer elementos de análisis para </a:t>
            </a:r>
            <a:r>
              <a:rPr lang="es-ES" dirty="0" smtClean="0"/>
              <a:t>evaluar </a:t>
            </a:r>
            <a:r>
              <a:rPr lang="es-ES" dirty="0" smtClean="0"/>
              <a:t>nuestro trabajo y así establecer puntos de mejora de esos elementos de nuestro interés</a:t>
            </a:r>
          </a:p>
          <a:p>
            <a:pPr algn="just"/>
            <a:r>
              <a:rPr lang="es-ES" dirty="0" smtClean="0"/>
              <a:t>Fase de trabajo en la cual las organizaciones que soportan la gestión de los programas de intervención supervisan la rentabilidad de sus esfuerzos.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Evaluación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01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/>
              <a:t>Los momentos en que se realizará la evaluación (al inicio de la acción, durante la misma, al final, un tiempo después de la intervención, etc.). </a:t>
            </a:r>
          </a:p>
          <a:p>
            <a:r>
              <a:rPr lang="es-ES" dirty="0"/>
              <a:t>L</a:t>
            </a:r>
            <a:r>
              <a:rPr lang="es-ES" dirty="0" smtClean="0"/>
              <a:t>os métodos de evaluación que se van a utilizar (cuestionarios, entrevistas, observación, pruebas situacionales, etc.).</a:t>
            </a:r>
          </a:p>
          <a:p>
            <a:r>
              <a:rPr lang="es-ES" dirty="0" smtClean="0"/>
              <a:t>Elementos que se van a evaluar (la valoración de los beneficiarios, el aprendizaje, el educador, la rentabilidad, etc.).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diseño de la intervención, se deberán concretar: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31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2045928"/>
            <a:ext cx="8407893" cy="4407408"/>
          </a:xfrm>
        </p:spPr>
        <p:txBody>
          <a:bodyPr/>
          <a:lstStyle/>
          <a:p>
            <a:r>
              <a:rPr lang="es-ES" dirty="0" smtClean="0"/>
              <a:t>Fase inicial: la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inicial </a:t>
            </a:r>
            <a:r>
              <a:rPr lang="es-ES" dirty="0" smtClean="0"/>
              <a:t>o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diagnóstica</a:t>
            </a:r>
            <a:r>
              <a:rPr lang="es-ES" dirty="0" smtClean="0"/>
              <a:t> es aquella que se realiza al comienzo o previo inicio del proceso evaluativo. Es la fase en la que se debe realizar el diagnóstico de la situación, de ahí la relación entre la fase inicial y la evaluación de tipo diagnóstica, aunque el tipo de evaluación diagnóstica se puede utilizar en otras fases.</a:t>
            </a:r>
          </a:p>
          <a:p>
            <a:endParaRPr lang="es-ES_tradnl" dirty="0"/>
          </a:p>
          <a:p>
            <a:r>
              <a:rPr lang="es-ES" dirty="0"/>
              <a:t>Fase procesual: la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procesual </a:t>
            </a:r>
            <a:r>
              <a:rPr lang="es-ES" dirty="0"/>
              <a:t>o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formativa</a:t>
            </a:r>
            <a:r>
              <a:rPr lang="es-ES" dirty="0"/>
              <a:t> es la valoración permanente de la actividad a medida que ésta se va desarrollando. </a:t>
            </a:r>
          </a:p>
          <a:p>
            <a:pPr marL="45720" indent="0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Fases del proceso evaluativo: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154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976664"/>
          </a:xfrm>
        </p:spPr>
        <p:txBody>
          <a:bodyPr>
            <a:normAutofit/>
          </a:bodyPr>
          <a:lstStyle/>
          <a:p>
            <a:r>
              <a:rPr lang="es-ES" dirty="0" smtClean="0"/>
              <a:t>Durante esta fase se obtendrá información para orientar la intervención en relación con las necesidades, las expectativas y las motivaciones de los participantes en éstas. </a:t>
            </a:r>
          </a:p>
          <a:p>
            <a:r>
              <a:rPr lang="es-ES" dirty="0" smtClean="0"/>
              <a:t>Sus objetivos son los siguientes: </a:t>
            </a:r>
          </a:p>
          <a:p>
            <a:pPr lvl="1"/>
            <a:r>
              <a:rPr lang="es-ES" b="1" dirty="0" smtClean="0"/>
              <a:t>Comprobar</a:t>
            </a:r>
            <a:r>
              <a:rPr lang="es-ES" dirty="0" smtClean="0"/>
              <a:t> si se está produciendo el aprendizaje previsto.</a:t>
            </a:r>
          </a:p>
          <a:p>
            <a:pPr lvl="1"/>
            <a:r>
              <a:rPr lang="es-ES" b="1" dirty="0" smtClean="0"/>
              <a:t> Identificar </a:t>
            </a:r>
            <a:r>
              <a:rPr lang="es-ES" dirty="0" smtClean="0"/>
              <a:t>deficiencias y posibles problemas que pueden surgir durante el transcurso de la acción, con el fin de introducir las oportunas modificaciones. </a:t>
            </a:r>
          </a:p>
          <a:p>
            <a:pPr lvl="1"/>
            <a:r>
              <a:rPr lang="es-ES" b="1" dirty="0" smtClean="0"/>
              <a:t>Identificar </a:t>
            </a:r>
            <a:r>
              <a:rPr lang="es-ES" dirty="0" smtClean="0"/>
              <a:t>los obstáculos de los niños y niñas con respecto a su aprendizaje y analizar como pueden ser resueltos. </a:t>
            </a:r>
          </a:p>
          <a:p>
            <a:pPr lvl="1"/>
            <a:r>
              <a:rPr lang="es-ES" b="1" dirty="0" smtClean="0"/>
              <a:t>Determinar</a:t>
            </a:r>
            <a:r>
              <a:rPr lang="es-ES" dirty="0" smtClean="0"/>
              <a:t> si el énfasis se está poniendo en la consecución de los objetivos y/o en lograr la satisfacción de los beneficiarios.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531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619268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Fase final: En el desarrollo de esta fase se efectúa la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final </a:t>
            </a:r>
            <a:r>
              <a:rPr lang="es-ES" dirty="0" smtClean="0"/>
              <a:t>de la actividad o programa, centrándose en la satisfacción manifestada por sus destinatarios, en los resultados logrados y principalmente en el contraste de la planificación de la acción con los resultados obtenidos. </a:t>
            </a:r>
          </a:p>
          <a:p>
            <a:pPr algn="just"/>
            <a:r>
              <a:rPr lang="es-ES" dirty="0" smtClean="0"/>
              <a:t>Objetivos: </a:t>
            </a:r>
          </a:p>
          <a:p>
            <a:pPr lvl="1" algn="just"/>
            <a:r>
              <a:rPr lang="es-ES" b="1" dirty="0" smtClean="0"/>
              <a:t>Determinar</a:t>
            </a:r>
            <a:r>
              <a:rPr lang="es-ES" dirty="0" smtClean="0"/>
              <a:t> las cuotas de aprendizaje alcanzadas, en cada una de los objetivos pretendidos, para cada uno de los participantes. </a:t>
            </a:r>
          </a:p>
          <a:p>
            <a:pPr lvl="1" algn="just"/>
            <a:r>
              <a:rPr lang="es-ES" b="1" dirty="0" smtClean="0"/>
              <a:t>Detectar</a:t>
            </a:r>
            <a:r>
              <a:rPr lang="es-ES" dirty="0" smtClean="0"/>
              <a:t> si se ha producido integración de los objetivos de aprendizaje. </a:t>
            </a:r>
          </a:p>
          <a:p>
            <a:pPr lvl="1" algn="just"/>
            <a:r>
              <a:rPr lang="es-ES" b="1" dirty="0" smtClean="0"/>
              <a:t>Identificar</a:t>
            </a:r>
            <a:r>
              <a:rPr lang="es-ES" dirty="0" smtClean="0"/>
              <a:t> puntos débiles o nuevas necesidades en los participantes. </a:t>
            </a:r>
          </a:p>
          <a:p>
            <a:pPr lvl="1" algn="just"/>
            <a:r>
              <a:rPr lang="es-ES" b="1" dirty="0" smtClean="0"/>
              <a:t>Planificar</a:t>
            </a:r>
            <a:r>
              <a:rPr lang="es-ES" dirty="0" smtClean="0"/>
              <a:t> la transferencia e integración de los objetivos de la intervención al entorno y contexto social, educativo, familiar, etc. </a:t>
            </a:r>
          </a:p>
          <a:p>
            <a:pPr lvl="1" algn="just"/>
            <a:r>
              <a:rPr lang="es-ES" b="1" dirty="0" smtClean="0"/>
              <a:t>Planificar</a:t>
            </a:r>
            <a:r>
              <a:rPr lang="es-ES" dirty="0" smtClean="0"/>
              <a:t> el seguimiento de los participantes.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616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40571" y="1628800"/>
            <a:ext cx="8407893" cy="504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Fase de impacto, demorada </a:t>
            </a:r>
            <a:r>
              <a:rPr lang="es-ES" dirty="0" smtClean="0"/>
              <a:t>o diferida</a:t>
            </a:r>
            <a:r>
              <a:rPr lang="es-ES" dirty="0"/>
              <a:t>: 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del impacto o demorada </a:t>
            </a:r>
            <a:r>
              <a:rPr lang="es-ES" dirty="0"/>
              <a:t>es una evaluación retardada que se caracteriza por realizarse transcurridos un tiempo tras la finalización de la actividad formativa. </a:t>
            </a:r>
            <a:endParaRPr lang="es-ES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Bajo </a:t>
            </a:r>
            <a:r>
              <a:rPr lang="es-ES" dirty="0"/>
              <a:t>la denominación de la evaluación del impacto se entiende el proceso </a:t>
            </a:r>
            <a:r>
              <a:rPr lang="es-ES" dirty="0" err="1"/>
              <a:t>evaluatorio</a:t>
            </a:r>
            <a:r>
              <a:rPr lang="es-ES" dirty="0"/>
              <a:t> orientado a medir los resultados de las intervenciones en cantidad y extensión según las reglas preestablecidas. </a:t>
            </a:r>
            <a:r>
              <a:rPr lang="es-ES" dirty="0" smtClean="0"/>
              <a:t>La </a:t>
            </a:r>
            <a:r>
              <a:rPr lang="es-ES" dirty="0"/>
              <a:t>medida de los resultados, característica principal de la evaluación del impacto, permite comparar el grado de realización alcanzado con el grado de realización deseado. </a:t>
            </a:r>
            <a:endParaRPr lang="es-ES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Evaluando </a:t>
            </a:r>
            <a:r>
              <a:rPr lang="es-ES" dirty="0"/>
              <a:t>el aprendizaje se verifica si se han alcanzado los objetivos operativos y funcionales de la intervención. Se comprueba si las competencias han sido desarrolladas por los participantes y en qué medida.</a:t>
            </a:r>
          </a:p>
        </p:txBody>
      </p:sp>
    </p:spTree>
    <p:extLst>
      <p:ext uri="{BB962C8B-B14F-4D97-AF65-F5344CB8AC3E}">
        <p14:creationId xmlns:p14="http://schemas.microsoft.com/office/powerpoint/2010/main" val="86327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141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Fase inicial: valoración de necesidades, la observación, la entrevista, el test, la discusión grupal, cuestionarios de respuesta abierta y cerradas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Fase procesual: la observación, la comparación, descripción, valoración y contraste de necesidades, las técnicas de análisis de tareas, los </a:t>
            </a:r>
            <a:r>
              <a:rPr lang="es-ES" dirty="0" err="1" smtClean="0"/>
              <a:t>tests</a:t>
            </a:r>
            <a:r>
              <a:rPr lang="es-ES" dirty="0" smtClean="0"/>
              <a:t>, los cuestionarios abiertos y cerrados, la revisión de trabajos, documentos e informes, la entrevista. 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Fase final: los </a:t>
            </a:r>
            <a:r>
              <a:rPr lang="es-ES" dirty="0" err="1" smtClean="0"/>
              <a:t>tests</a:t>
            </a:r>
            <a:r>
              <a:rPr lang="es-ES" dirty="0" smtClean="0"/>
              <a:t>, los cuestionarios abiertos y cerrados, la revisión de trabajos, documentos e informes, las entrevistas, las pruebas objetivas, el análisis de tareas, las escalas de observación, los trabajos de campo, el anecdotario o incidente crítico, la lista de control, la observación de los procesos. 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Fase de impacto, demorada o diferida: las entrevistas, las escalas de observación, los cuestionarios abiertos y cerrados, etc..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Técnicas e instrumentos de la evaluación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524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326</TotalTime>
  <Words>669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Cuadrícula</vt:lpstr>
      <vt:lpstr>La evaluación de un proyecto de intervención socioeducativo</vt:lpstr>
      <vt:lpstr>LA Evaluación</vt:lpstr>
      <vt:lpstr>En el diseño de la intervención, se deberán concretar: </vt:lpstr>
      <vt:lpstr>Fases del proceso evaluativo:</vt:lpstr>
      <vt:lpstr>Presentación de PowerPoint</vt:lpstr>
      <vt:lpstr>Presentación de PowerPoint</vt:lpstr>
      <vt:lpstr>Presentación de PowerPoint</vt:lpstr>
      <vt:lpstr>Técnicas e instrumentos de la evaluación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evaluación de un proyecto de intervención socioeducativo</dc:title>
  <dc:creator>enep</dc:creator>
  <cp:lastModifiedBy>enep</cp:lastModifiedBy>
  <cp:revision>5</cp:revision>
  <dcterms:created xsi:type="dcterms:W3CDTF">2017-05-16T18:26:26Z</dcterms:created>
  <dcterms:modified xsi:type="dcterms:W3CDTF">2017-05-17T18:03:56Z</dcterms:modified>
</cp:coreProperties>
</file>