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6" r:id="rId6"/>
    <p:sldId id="258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A92031-28F1-4870-8162-55B28CDE4185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FFDAE18F-6873-4805-92DB-0885362F8188}">
      <dgm:prSet phldrT="[Texto]" custT="1"/>
      <dgm:spPr/>
      <dgm:t>
        <a:bodyPr/>
        <a:lstStyle/>
        <a:p>
          <a:r>
            <a:rPr lang="es-MX" sz="3200" dirty="0" smtClean="0"/>
            <a:t>Primer momento</a:t>
          </a:r>
          <a:endParaRPr lang="es-MX" sz="3200" dirty="0"/>
        </a:p>
      </dgm:t>
    </dgm:pt>
    <dgm:pt modelId="{70225451-A3C1-4F4E-8A30-7F439935E8F6}" type="parTrans" cxnId="{A8BC74A7-087E-4036-9106-1DF2E9B77144}">
      <dgm:prSet/>
      <dgm:spPr/>
      <dgm:t>
        <a:bodyPr/>
        <a:lstStyle/>
        <a:p>
          <a:endParaRPr lang="es-MX" sz="2000"/>
        </a:p>
      </dgm:t>
    </dgm:pt>
    <dgm:pt modelId="{A87DBD9F-2D61-4D43-98AB-227FB6238325}" type="sibTrans" cxnId="{A8BC74A7-087E-4036-9106-1DF2E9B77144}">
      <dgm:prSet/>
      <dgm:spPr/>
      <dgm:t>
        <a:bodyPr/>
        <a:lstStyle/>
        <a:p>
          <a:endParaRPr lang="es-MX" sz="2000"/>
        </a:p>
      </dgm:t>
    </dgm:pt>
    <dgm:pt modelId="{0194F7BF-5ACF-4A27-9008-2E8B48D15F8E}">
      <dgm:prSet phldrT="[Texto]" custT="1"/>
      <dgm:spPr/>
      <dgm:t>
        <a:bodyPr/>
        <a:lstStyle/>
        <a:p>
          <a:r>
            <a:rPr lang="es-MX" sz="2000" dirty="0" smtClean="0"/>
            <a:t>Medir</a:t>
          </a:r>
          <a:endParaRPr lang="es-MX" sz="2000" dirty="0"/>
        </a:p>
      </dgm:t>
    </dgm:pt>
    <dgm:pt modelId="{0A6E5A81-6735-4DB1-9DE2-D9C009D58A1D}" type="parTrans" cxnId="{C8E60FB5-79B9-4832-913F-6C11348C089D}">
      <dgm:prSet/>
      <dgm:spPr/>
      <dgm:t>
        <a:bodyPr/>
        <a:lstStyle/>
        <a:p>
          <a:endParaRPr lang="es-MX" sz="2000"/>
        </a:p>
      </dgm:t>
    </dgm:pt>
    <dgm:pt modelId="{377277C0-E646-43DE-86E6-EF27D4549637}" type="sibTrans" cxnId="{C8E60FB5-79B9-4832-913F-6C11348C089D}">
      <dgm:prSet/>
      <dgm:spPr/>
      <dgm:t>
        <a:bodyPr/>
        <a:lstStyle/>
        <a:p>
          <a:endParaRPr lang="es-MX" sz="2000"/>
        </a:p>
      </dgm:t>
    </dgm:pt>
    <dgm:pt modelId="{A8A4157F-0B9E-4079-AF4D-F17B72E42258}">
      <dgm:prSet phldrT="[Texto]" custT="1"/>
      <dgm:spPr/>
      <dgm:t>
        <a:bodyPr/>
        <a:lstStyle/>
        <a:p>
          <a:r>
            <a:rPr lang="es-MX" sz="2000" dirty="0" smtClean="0"/>
            <a:t>Restringido al aprendizaje del alumno</a:t>
          </a:r>
          <a:endParaRPr lang="es-MX" sz="2000" dirty="0"/>
        </a:p>
      </dgm:t>
    </dgm:pt>
    <dgm:pt modelId="{B8E7EA00-0B5A-472C-8F5A-E74B7C8589F8}" type="parTrans" cxnId="{10BD5DDF-1183-4FF5-B1CA-D3DA248CAA80}">
      <dgm:prSet/>
      <dgm:spPr/>
      <dgm:t>
        <a:bodyPr/>
        <a:lstStyle/>
        <a:p>
          <a:endParaRPr lang="es-MX" sz="2000"/>
        </a:p>
      </dgm:t>
    </dgm:pt>
    <dgm:pt modelId="{91C51931-D890-4941-9810-17C18968A952}" type="sibTrans" cxnId="{10BD5DDF-1183-4FF5-B1CA-D3DA248CAA80}">
      <dgm:prSet/>
      <dgm:spPr/>
      <dgm:t>
        <a:bodyPr/>
        <a:lstStyle/>
        <a:p>
          <a:endParaRPr lang="es-MX" sz="2000"/>
        </a:p>
      </dgm:t>
    </dgm:pt>
    <dgm:pt modelId="{E1E953D9-6769-4ACE-900F-A3801965BA59}">
      <dgm:prSet phldrT="[Texto]" custT="1"/>
      <dgm:spPr/>
      <dgm:t>
        <a:bodyPr/>
        <a:lstStyle/>
        <a:p>
          <a:r>
            <a:rPr lang="es-MX" sz="3200" dirty="0" smtClean="0"/>
            <a:t>Actualidad</a:t>
          </a:r>
          <a:endParaRPr lang="es-MX" sz="3200" dirty="0"/>
        </a:p>
      </dgm:t>
    </dgm:pt>
    <dgm:pt modelId="{83044F0B-12EC-4CB6-90D3-EF6F9A4B92E7}" type="parTrans" cxnId="{2167D2C6-8957-4A0D-B391-0B174C046489}">
      <dgm:prSet/>
      <dgm:spPr/>
      <dgm:t>
        <a:bodyPr/>
        <a:lstStyle/>
        <a:p>
          <a:endParaRPr lang="es-MX" sz="2000"/>
        </a:p>
      </dgm:t>
    </dgm:pt>
    <dgm:pt modelId="{88D31CE3-0E7B-403B-8204-FA03AF4CB6F4}" type="sibTrans" cxnId="{2167D2C6-8957-4A0D-B391-0B174C046489}">
      <dgm:prSet/>
      <dgm:spPr/>
      <dgm:t>
        <a:bodyPr/>
        <a:lstStyle/>
        <a:p>
          <a:endParaRPr lang="es-MX" sz="2000"/>
        </a:p>
      </dgm:t>
    </dgm:pt>
    <dgm:pt modelId="{FBE3AB19-FECA-4031-B5A7-C48482328EB4}">
      <dgm:prSet phldrT="[Texto]" custT="1"/>
      <dgm:spPr/>
      <dgm:t>
        <a:bodyPr/>
        <a:lstStyle/>
        <a:p>
          <a:r>
            <a:rPr lang="es-MX" sz="1800" dirty="0" smtClean="0"/>
            <a:t>Detectar como es una realidad educativa:</a:t>
          </a:r>
          <a:endParaRPr lang="es-MX" sz="1800" dirty="0"/>
        </a:p>
      </dgm:t>
    </dgm:pt>
    <dgm:pt modelId="{FDAEC47E-3FFF-4D0E-8D73-727498B3EE5E}" type="parTrans" cxnId="{A3119213-7AFC-47EC-A935-E1E5197580B7}">
      <dgm:prSet/>
      <dgm:spPr/>
      <dgm:t>
        <a:bodyPr/>
        <a:lstStyle/>
        <a:p>
          <a:endParaRPr lang="es-MX" sz="2000"/>
        </a:p>
      </dgm:t>
    </dgm:pt>
    <dgm:pt modelId="{5A82DF2D-0CE5-4BCB-BD7F-D9B571A3950A}" type="sibTrans" cxnId="{A3119213-7AFC-47EC-A935-E1E5197580B7}">
      <dgm:prSet/>
      <dgm:spPr/>
      <dgm:t>
        <a:bodyPr/>
        <a:lstStyle/>
        <a:p>
          <a:endParaRPr lang="es-MX" sz="2000"/>
        </a:p>
      </dgm:t>
    </dgm:pt>
    <dgm:pt modelId="{3F93B321-49C0-4F9F-B51D-40DD2149F554}">
      <dgm:prSet phldrT="[Texto]" custT="1"/>
      <dgm:spPr/>
      <dgm:t>
        <a:bodyPr/>
        <a:lstStyle/>
        <a:p>
          <a:r>
            <a:rPr lang="es-MX" sz="1800" dirty="0" smtClean="0"/>
            <a:t>Alumno, grupo, clase, centro formativo o educativo, planificación curricular, </a:t>
          </a:r>
          <a:endParaRPr lang="es-MX" sz="1800" dirty="0"/>
        </a:p>
      </dgm:t>
    </dgm:pt>
    <dgm:pt modelId="{D802A28B-1135-40DB-8915-FA1D8640B85D}" type="parTrans" cxnId="{DA538687-2850-43A2-86F7-16D9696CB4FD}">
      <dgm:prSet/>
      <dgm:spPr/>
      <dgm:t>
        <a:bodyPr/>
        <a:lstStyle/>
        <a:p>
          <a:endParaRPr lang="es-MX" sz="2000"/>
        </a:p>
      </dgm:t>
    </dgm:pt>
    <dgm:pt modelId="{448F8660-B3BE-4217-919A-E03A20DF5F67}" type="sibTrans" cxnId="{DA538687-2850-43A2-86F7-16D9696CB4FD}">
      <dgm:prSet/>
      <dgm:spPr/>
      <dgm:t>
        <a:bodyPr/>
        <a:lstStyle/>
        <a:p>
          <a:endParaRPr lang="es-MX" sz="2000"/>
        </a:p>
      </dgm:t>
    </dgm:pt>
    <dgm:pt modelId="{743413D2-974E-49DE-BC2A-56A473668467}">
      <dgm:prSet phldrT="[Texto]" custT="1"/>
      <dgm:spPr/>
      <dgm:t>
        <a:bodyPr/>
        <a:lstStyle/>
        <a:p>
          <a:r>
            <a:rPr lang="es-MX" sz="2000" dirty="0" smtClean="0"/>
            <a:t>Conocer el nivel de determinado aspecto</a:t>
          </a:r>
          <a:endParaRPr lang="es-MX" sz="2000" dirty="0"/>
        </a:p>
      </dgm:t>
    </dgm:pt>
    <dgm:pt modelId="{575E7391-7C7E-44C3-906E-ECBA5F8E2BAB}" type="parTrans" cxnId="{32BBF1B8-D5CD-485E-9900-B6F2A1D821FA}">
      <dgm:prSet/>
      <dgm:spPr/>
      <dgm:t>
        <a:bodyPr/>
        <a:lstStyle/>
        <a:p>
          <a:endParaRPr lang="es-MX" sz="2000"/>
        </a:p>
      </dgm:t>
    </dgm:pt>
    <dgm:pt modelId="{5C27D133-3F23-459D-B5F4-186AF3778358}" type="sibTrans" cxnId="{32BBF1B8-D5CD-485E-9900-B6F2A1D821FA}">
      <dgm:prSet/>
      <dgm:spPr/>
      <dgm:t>
        <a:bodyPr/>
        <a:lstStyle/>
        <a:p>
          <a:endParaRPr lang="es-MX" sz="2000"/>
        </a:p>
      </dgm:t>
    </dgm:pt>
    <dgm:pt modelId="{D27BF344-9AB4-4C07-BE33-32C92693E269}">
      <dgm:prSet phldrT="[Texto]" custT="1"/>
      <dgm:spPr/>
      <dgm:t>
        <a:bodyPr/>
        <a:lstStyle/>
        <a:p>
          <a:r>
            <a:rPr lang="es-MX" sz="1800" dirty="0" smtClean="0"/>
            <a:t>Cualitativa, cuantitativa o mixta</a:t>
          </a:r>
          <a:endParaRPr lang="es-MX" sz="1800" dirty="0"/>
        </a:p>
      </dgm:t>
    </dgm:pt>
    <dgm:pt modelId="{1EF9E4BC-A555-4A62-B45D-95A58618EF85}" type="parTrans" cxnId="{491D8896-FD85-4F51-8ABA-A3123B47647E}">
      <dgm:prSet/>
      <dgm:spPr/>
      <dgm:t>
        <a:bodyPr/>
        <a:lstStyle/>
        <a:p>
          <a:endParaRPr lang="es-MX" sz="2000"/>
        </a:p>
      </dgm:t>
    </dgm:pt>
    <dgm:pt modelId="{11B7B37B-18BD-4A6C-8F22-818E0D545F79}" type="sibTrans" cxnId="{491D8896-FD85-4F51-8ABA-A3123B47647E}">
      <dgm:prSet/>
      <dgm:spPr/>
      <dgm:t>
        <a:bodyPr/>
        <a:lstStyle/>
        <a:p>
          <a:endParaRPr lang="es-MX" sz="2000"/>
        </a:p>
      </dgm:t>
    </dgm:pt>
    <dgm:pt modelId="{A7CEB534-3886-47C5-86CE-3307EDB1141A}">
      <dgm:prSet phldrT="[Texto]" custT="1"/>
      <dgm:spPr/>
      <dgm:t>
        <a:bodyPr/>
        <a:lstStyle/>
        <a:p>
          <a:r>
            <a:rPr lang="es-MX" sz="1800" dirty="0" smtClean="0"/>
            <a:t>Proyección más amplia</a:t>
          </a:r>
          <a:endParaRPr lang="es-MX" sz="1800" dirty="0"/>
        </a:p>
      </dgm:t>
    </dgm:pt>
    <dgm:pt modelId="{3E419874-EAD1-4090-885D-6AF69C7010B5}" type="parTrans" cxnId="{C739E2D4-F0BD-4C49-9D92-B518968F11E6}">
      <dgm:prSet/>
      <dgm:spPr/>
      <dgm:t>
        <a:bodyPr/>
        <a:lstStyle/>
        <a:p>
          <a:endParaRPr lang="es-MX" sz="2000"/>
        </a:p>
      </dgm:t>
    </dgm:pt>
    <dgm:pt modelId="{2171ED72-28C7-4942-A81D-7615A43952F0}" type="sibTrans" cxnId="{C739E2D4-F0BD-4C49-9D92-B518968F11E6}">
      <dgm:prSet/>
      <dgm:spPr/>
      <dgm:t>
        <a:bodyPr/>
        <a:lstStyle/>
        <a:p>
          <a:endParaRPr lang="es-MX" sz="2000"/>
        </a:p>
      </dgm:t>
    </dgm:pt>
    <dgm:pt modelId="{1B3F059E-089E-4B01-A5B0-878598B00FC1}" type="pres">
      <dgm:prSet presAssocID="{EEA92031-28F1-4870-8162-55B28CDE418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F505316-E19E-4BF1-8761-8B0F81802818}" type="pres">
      <dgm:prSet presAssocID="{FFDAE18F-6873-4805-92DB-0885362F8188}" presName="linNode" presStyleCnt="0"/>
      <dgm:spPr/>
    </dgm:pt>
    <dgm:pt modelId="{0C79D4E1-D027-4B01-AFAB-64D1A8752F75}" type="pres">
      <dgm:prSet presAssocID="{FFDAE18F-6873-4805-92DB-0885362F8188}" presName="parentShp" presStyleLbl="node1" presStyleIdx="0" presStyleCnt="2" custScaleX="69422" custScaleY="7004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83CA73-3D5B-452A-BF21-FA139FF18454}" type="pres">
      <dgm:prSet presAssocID="{FFDAE18F-6873-4805-92DB-0885362F8188}" presName="childShp" presStyleLbl="bgAccFollowNode1" presStyleIdx="0" presStyleCnt="2" custScaleX="109366" custScaleY="1074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593574-D33A-433D-8844-356947BABEFB}" type="pres">
      <dgm:prSet presAssocID="{A87DBD9F-2D61-4D43-98AB-227FB6238325}" presName="spacing" presStyleCnt="0"/>
      <dgm:spPr/>
    </dgm:pt>
    <dgm:pt modelId="{D5E69FF9-E05E-4097-9409-108B1E511C30}" type="pres">
      <dgm:prSet presAssocID="{E1E953D9-6769-4ACE-900F-A3801965BA59}" presName="linNode" presStyleCnt="0"/>
      <dgm:spPr/>
    </dgm:pt>
    <dgm:pt modelId="{C1E527D2-0B5A-4A55-82B8-4375A3E897A4}" type="pres">
      <dgm:prSet presAssocID="{E1E953D9-6769-4ACE-900F-A3801965BA59}" presName="parentShp" presStyleLbl="node1" presStyleIdx="1" presStyleCnt="2" custScaleX="69422" custScaleY="4998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024BE2-593C-4F61-AF2F-59BE56060DE1}" type="pres">
      <dgm:prSet presAssocID="{E1E953D9-6769-4ACE-900F-A3801965BA59}" presName="childShp" presStyleLbl="bgAccFollowNode1" presStyleIdx="1" presStyleCnt="2" custScaleX="106611" custScaleY="110051" custLinFactNeighborY="30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A538687-2850-43A2-86F7-16D9696CB4FD}" srcId="{FBE3AB19-FECA-4031-B5A7-C48482328EB4}" destId="{3F93B321-49C0-4F9F-B51D-40DD2149F554}" srcOrd="0" destOrd="0" parTransId="{D802A28B-1135-40DB-8915-FA1D8640B85D}" sibTransId="{448F8660-B3BE-4217-919A-E03A20DF5F67}"/>
    <dgm:cxn modelId="{A4C7C790-ABE8-4DD5-9F88-44EBD9C95D54}" type="presOf" srcId="{3F93B321-49C0-4F9F-B51D-40DD2149F554}" destId="{D6024BE2-593C-4F61-AF2F-59BE56060DE1}" srcOrd="0" destOrd="1" presId="urn:microsoft.com/office/officeart/2005/8/layout/vList6"/>
    <dgm:cxn modelId="{32BBF1B8-D5CD-485E-9900-B6F2A1D821FA}" srcId="{FFDAE18F-6873-4805-92DB-0885362F8188}" destId="{743413D2-974E-49DE-BC2A-56A473668467}" srcOrd="1" destOrd="0" parTransId="{575E7391-7C7E-44C3-906E-ECBA5F8E2BAB}" sibTransId="{5C27D133-3F23-459D-B5F4-186AF3778358}"/>
    <dgm:cxn modelId="{491D8896-FD85-4F51-8ABA-A3123B47647E}" srcId="{E1E953D9-6769-4ACE-900F-A3801965BA59}" destId="{D27BF344-9AB4-4C07-BE33-32C92693E269}" srcOrd="1" destOrd="0" parTransId="{1EF9E4BC-A555-4A62-B45D-95A58618EF85}" sibTransId="{11B7B37B-18BD-4A6C-8F22-818E0D545F79}"/>
    <dgm:cxn modelId="{2167D2C6-8957-4A0D-B391-0B174C046489}" srcId="{EEA92031-28F1-4870-8162-55B28CDE4185}" destId="{E1E953D9-6769-4ACE-900F-A3801965BA59}" srcOrd="1" destOrd="0" parTransId="{83044F0B-12EC-4CB6-90D3-EF6F9A4B92E7}" sibTransId="{88D31CE3-0E7B-403B-8204-FA03AF4CB6F4}"/>
    <dgm:cxn modelId="{43CD58D1-7097-4377-823A-748A0BCFBE89}" type="presOf" srcId="{FFDAE18F-6873-4805-92DB-0885362F8188}" destId="{0C79D4E1-D027-4B01-AFAB-64D1A8752F75}" srcOrd="0" destOrd="0" presId="urn:microsoft.com/office/officeart/2005/8/layout/vList6"/>
    <dgm:cxn modelId="{B17824A7-A837-4551-9AA9-4A32B7B13BB6}" type="presOf" srcId="{EEA92031-28F1-4870-8162-55B28CDE4185}" destId="{1B3F059E-089E-4B01-A5B0-878598B00FC1}" srcOrd="0" destOrd="0" presId="urn:microsoft.com/office/officeart/2005/8/layout/vList6"/>
    <dgm:cxn modelId="{10BD5DDF-1183-4FF5-B1CA-D3DA248CAA80}" srcId="{FFDAE18F-6873-4805-92DB-0885362F8188}" destId="{A8A4157F-0B9E-4079-AF4D-F17B72E42258}" srcOrd="2" destOrd="0" parTransId="{B8E7EA00-0B5A-472C-8F5A-E74B7C8589F8}" sibTransId="{91C51931-D890-4941-9810-17C18968A952}"/>
    <dgm:cxn modelId="{B60775B2-7442-4CEF-B41B-36B612693672}" type="presOf" srcId="{743413D2-974E-49DE-BC2A-56A473668467}" destId="{0983CA73-3D5B-452A-BF21-FA139FF18454}" srcOrd="0" destOrd="1" presId="urn:microsoft.com/office/officeart/2005/8/layout/vList6"/>
    <dgm:cxn modelId="{4091F897-A6F9-4BFC-B211-ABB68A0A2B29}" type="presOf" srcId="{0194F7BF-5ACF-4A27-9008-2E8B48D15F8E}" destId="{0983CA73-3D5B-452A-BF21-FA139FF18454}" srcOrd="0" destOrd="0" presId="urn:microsoft.com/office/officeart/2005/8/layout/vList6"/>
    <dgm:cxn modelId="{062D9973-2551-4EBB-A84A-E100878097E6}" type="presOf" srcId="{A8A4157F-0B9E-4079-AF4D-F17B72E42258}" destId="{0983CA73-3D5B-452A-BF21-FA139FF18454}" srcOrd="0" destOrd="2" presId="urn:microsoft.com/office/officeart/2005/8/layout/vList6"/>
    <dgm:cxn modelId="{8FA8082B-B899-4E7A-843F-53A94FBC4689}" type="presOf" srcId="{A7CEB534-3886-47C5-86CE-3307EDB1141A}" destId="{D6024BE2-593C-4F61-AF2F-59BE56060DE1}" srcOrd="0" destOrd="3" presId="urn:microsoft.com/office/officeart/2005/8/layout/vList6"/>
    <dgm:cxn modelId="{65763757-75F5-4307-90CC-1641685368E7}" type="presOf" srcId="{FBE3AB19-FECA-4031-B5A7-C48482328EB4}" destId="{D6024BE2-593C-4F61-AF2F-59BE56060DE1}" srcOrd="0" destOrd="0" presId="urn:microsoft.com/office/officeart/2005/8/layout/vList6"/>
    <dgm:cxn modelId="{29287933-3D9C-4EDD-969D-3C5E280317A2}" type="presOf" srcId="{E1E953D9-6769-4ACE-900F-A3801965BA59}" destId="{C1E527D2-0B5A-4A55-82B8-4375A3E897A4}" srcOrd="0" destOrd="0" presId="urn:microsoft.com/office/officeart/2005/8/layout/vList6"/>
    <dgm:cxn modelId="{C739E2D4-F0BD-4C49-9D92-B518968F11E6}" srcId="{E1E953D9-6769-4ACE-900F-A3801965BA59}" destId="{A7CEB534-3886-47C5-86CE-3307EDB1141A}" srcOrd="2" destOrd="0" parTransId="{3E419874-EAD1-4090-885D-6AF69C7010B5}" sibTransId="{2171ED72-28C7-4942-A81D-7615A43952F0}"/>
    <dgm:cxn modelId="{C8E60FB5-79B9-4832-913F-6C11348C089D}" srcId="{FFDAE18F-6873-4805-92DB-0885362F8188}" destId="{0194F7BF-5ACF-4A27-9008-2E8B48D15F8E}" srcOrd="0" destOrd="0" parTransId="{0A6E5A81-6735-4DB1-9DE2-D9C009D58A1D}" sibTransId="{377277C0-E646-43DE-86E6-EF27D4549637}"/>
    <dgm:cxn modelId="{A8BC74A7-087E-4036-9106-1DF2E9B77144}" srcId="{EEA92031-28F1-4870-8162-55B28CDE4185}" destId="{FFDAE18F-6873-4805-92DB-0885362F8188}" srcOrd="0" destOrd="0" parTransId="{70225451-A3C1-4F4E-8A30-7F439935E8F6}" sibTransId="{A87DBD9F-2D61-4D43-98AB-227FB6238325}"/>
    <dgm:cxn modelId="{59D7879F-DA44-4F2E-A277-E9C8FE64EDA7}" type="presOf" srcId="{D27BF344-9AB4-4C07-BE33-32C92693E269}" destId="{D6024BE2-593C-4F61-AF2F-59BE56060DE1}" srcOrd="0" destOrd="2" presId="urn:microsoft.com/office/officeart/2005/8/layout/vList6"/>
    <dgm:cxn modelId="{A3119213-7AFC-47EC-A935-E1E5197580B7}" srcId="{E1E953D9-6769-4ACE-900F-A3801965BA59}" destId="{FBE3AB19-FECA-4031-B5A7-C48482328EB4}" srcOrd="0" destOrd="0" parTransId="{FDAEC47E-3FFF-4D0E-8D73-727498B3EE5E}" sibTransId="{5A82DF2D-0CE5-4BCB-BD7F-D9B571A3950A}"/>
    <dgm:cxn modelId="{B485F4C3-866A-48F3-BEF3-2FCC78DD430C}" type="presParOf" srcId="{1B3F059E-089E-4B01-A5B0-878598B00FC1}" destId="{EF505316-E19E-4BF1-8761-8B0F81802818}" srcOrd="0" destOrd="0" presId="urn:microsoft.com/office/officeart/2005/8/layout/vList6"/>
    <dgm:cxn modelId="{A80E4F92-CBDE-4F36-B20E-635A2B5293AD}" type="presParOf" srcId="{EF505316-E19E-4BF1-8761-8B0F81802818}" destId="{0C79D4E1-D027-4B01-AFAB-64D1A8752F75}" srcOrd="0" destOrd="0" presId="urn:microsoft.com/office/officeart/2005/8/layout/vList6"/>
    <dgm:cxn modelId="{D19755B3-AC02-4202-A660-FA53C5D4833E}" type="presParOf" srcId="{EF505316-E19E-4BF1-8761-8B0F81802818}" destId="{0983CA73-3D5B-452A-BF21-FA139FF18454}" srcOrd="1" destOrd="0" presId="urn:microsoft.com/office/officeart/2005/8/layout/vList6"/>
    <dgm:cxn modelId="{F412F532-AA3A-44D8-BD4C-7D8EDC74C8C4}" type="presParOf" srcId="{1B3F059E-089E-4B01-A5B0-878598B00FC1}" destId="{5D593574-D33A-433D-8844-356947BABEFB}" srcOrd="1" destOrd="0" presId="urn:microsoft.com/office/officeart/2005/8/layout/vList6"/>
    <dgm:cxn modelId="{C1DDC77F-5768-49E4-BBDE-935DFD0AFB1D}" type="presParOf" srcId="{1B3F059E-089E-4B01-A5B0-878598B00FC1}" destId="{D5E69FF9-E05E-4097-9409-108B1E511C30}" srcOrd="2" destOrd="0" presId="urn:microsoft.com/office/officeart/2005/8/layout/vList6"/>
    <dgm:cxn modelId="{D6992D0F-79F3-49DF-A041-2F5F75882499}" type="presParOf" srcId="{D5E69FF9-E05E-4097-9409-108B1E511C30}" destId="{C1E527D2-0B5A-4A55-82B8-4375A3E897A4}" srcOrd="0" destOrd="0" presId="urn:microsoft.com/office/officeart/2005/8/layout/vList6"/>
    <dgm:cxn modelId="{1F7ED260-85C4-4BB0-AC62-195D9C298EF4}" type="presParOf" srcId="{D5E69FF9-E05E-4097-9409-108B1E511C30}" destId="{D6024BE2-593C-4F61-AF2F-59BE56060DE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74079A-EA18-4742-8CF9-9648E3809784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FABBFFEA-D7EC-4FA7-8D48-9D3BD4473A99}">
      <dgm:prSet phldrT="[Texto]" custT="1"/>
      <dgm:spPr/>
      <dgm:t>
        <a:bodyPr/>
        <a:lstStyle/>
        <a:p>
          <a:r>
            <a:rPr lang="es-MX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Externas</a:t>
          </a:r>
          <a:endParaRPr lang="es-MX" sz="5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5E8D11-5EE0-4E17-88F2-A10111E52FCD}" type="parTrans" cxnId="{0BBB2949-F0ED-4432-8ADB-62D0253C0C23}">
      <dgm:prSet/>
      <dgm:spPr/>
      <dgm:t>
        <a:bodyPr/>
        <a:lstStyle/>
        <a:p>
          <a:endParaRPr lang="es-MX"/>
        </a:p>
      </dgm:t>
    </dgm:pt>
    <dgm:pt modelId="{EF18EE5B-4ECD-456B-B67D-E4D5795A5F75}" type="sibTrans" cxnId="{0BBB2949-F0ED-4432-8ADB-62D0253C0C23}">
      <dgm:prSet/>
      <dgm:spPr/>
      <dgm:t>
        <a:bodyPr/>
        <a:lstStyle/>
        <a:p>
          <a:endParaRPr lang="es-MX"/>
        </a:p>
      </dgm:t>
    </dgm:pt>
    <dgm:pt modelId="{00877A01-F4C6-4F12-85CC-8E1183717466}">
      <dgm:prSet phldrT="[Texto]" custT="1"/>
      <dgm:spPr/>
      <dgm:t>
        <a:bodyPr/>
        <a:lstStyle/>
        <a:p>
          <a:r>
            <a:rPr lang="es-MX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Internas</a:t>
          </a:r>
          <a:endParaRPr lang="es-MX" sz="5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1EF6ED-3C9F-4853-A0A3-925C915AF57C}" type="parTrans" cxnId="{A0AB401F-7D0B-4BF8-BF94-B7E83A14FC03}">
      <dgm:prSet/>
      <dgm:spPr/>
      <dgm:t>
        <a:bodyPr/>
        <a:lstStyle/>
        <a:p>
          <a:endParaRPr lang="es-MX"/>
        </a:p>
      </dgm:t>
    </dgm:pt>
    <dgm:pt modelId="{7766D9F4-045E-4FD2-BCD3-1D28AF72E628}" type="sibTrans" cxnId="{A0AB401F-7D0B-4BF8-BF94-B7E83A14FC03}">
      <dgm:prSet/>
      <dgm:spPr/>
      <dgm:t>
        <a:bodyPr/>
        <a:lstStyle/>
        <a:p>
          <a:endParaRPr lang="es-MX"/>
        </a:p>
      </dgm:t>
    </dgm:pt>
    <dgm:pt modelId="{0A699B5C-DA11-46D1-B302-209ABB62F5C3}">
      <dgm:prSet phldrT="[Texto]" custT="1"/>
      <dgm:spPr/>
      <dgm:t>
        <a:bodyPr/>
        <a:lstStyle/>
        <a:p>
          <a:pPr algn="just"/>
          <a:r>
            <a:rPr lang="es-MX" sz="2000" b="0" dirty="0" smtClean="0"/>
            <a:t>Conocer las dimensiones del programa independientemente de su finalidad y desarrollo</a:t>
          </a:r>
          <a:endParaRPr lang="es-MX" sz="2000" b="0" dirty="0"/>
        </a:p>
      </dgm:t>
    </dgm:pt>
    <dgm:pt modelId="{6DF2FC97-834F-4FAE-AB96-87E94E36AE7B}" type="parTrans" cxnId="{AE68FA35-C34C-44FC-BD05-A5FC6E8C6663}">
      <dgm:prSet/>
      <dgm:spPr/>
      <dgm:t>
        <a:bodyPr/>
        <a:lstStyle/>
        <a:p>
          <a:endParaRPr lang="es-MX"/>
        </a:p>
      </dgm:t>
    </dgm:pt>
    <dgm:pt modelId="{1699DE87-083B-427F-A2F1-209EEACF89D9}" type="sibTrans" cxnId="{AE68FA35-C34C-44FC-BD05-A5FC6E8C6663}">
      <dgm:prSet/>
      <dgm:spPr/>
      <dgm:t>
        <a:bodyPr/>
        <a:lstStyle/>
        <a:p>
          <a:endParaRPr lang="es-MX"/>
        </a:p>
      </dgm:t>
    </dgm:pt>
    <dgm:pt modelId="{4E777919-87C3-4606-91E7-7AA2DB5AB761}">
      <dgm:prSet phldrT="[Texto]" custT="1"/>
      <dgm:spPr/>
      <dgm:t>
        <a:bodyPr/>
        <a:lstStyle/>
        <a:p>
          <a:pPr algn="just"/>
          <a:r>
            <a:rPr lang="es-MX" sz="2000" b="0" i="0" dirty="0" smtClean="0"/>
            <a:t>dar resultados y presentar propuesta para la toma de decisiones</a:t>
          </a:r>
          <a:endParaRPr lang="es-MX" sz="2000" b="0" dirty="0"/>
        </a:p>
      </dgm:t>
    </dgm:pt>
    <dgm:pt modelId="{FEF2793E-E8D7-44C1-91DA-A9A35277EED8}" type="parTrans" cxnId="{9B2C3E37-E288-4C95-98C7-8CEFDB6AF4B5}">
      <dgm:prSet/>
      <dgm:spPr/>
      <dgm:t>
        <a:bodyPr/>
        <a:lstStyle/>
        <a:p>
          <a:endParaRPr lang="es-MX"/>
        </a:p>
      </dgm:t>
    </dgm:pt>
    <dgm:pt modelId="{E927B964-897D-4132-B7EE-6BD27690DF24}" type="sibTrans" cxnId="{9B2C3E37-E288-4C95-98C7-8CEFDB6AF4B5}">
      <dgm:prSet/>
      <dgm:spPr/>
      <dgm:t>
        <a:bodyPr/>
        <a:lstStyle/>
        <a:p>
          <a:endParaRPr lang="es-MX"/>
        </a:p>
      </dgm:t>
    </dgm:pt>
    <dgm:pt modelId="{61FADC65-3E1F-4468-AC6C-DD7BBE08229F}">
      <dgm:prSet phldrT="[Texto]" custT="1"/>
      <dgm:spPr/>
      <dgm:t>
        <a:bodyPr/>
        <a:lstStyle/>
        <a:p>
          <a:pPr algn="just"/>
          <a:r>
            <a:rPr lang="es-MX" sz="2000" dirty="0" smtClean="0"/>
            <a:t>Favorecer los cambios positivos que aporta la innovación </a:t>
          </a:r>
          <a:endParaRPr lang="es-MX" sz="2000" dirty="0"/>
        </a:p>
      </dgm:t>
    </dgm:pt>
    <dgm:pt modelId="{EC4BDE2D-DDC5-486B-A543-EC46FEE3CC3B}" type="parTrans" cxnId="{758155E8-43D7-4BF4-A8CD-A45FDF231745}">
      <dgm:prSet/>
      <dgm:spPr/>
      <dgm:t>
        <a:bodyPr/>
        <a:lstStyle/>
        <a:p>
          <a:endParaRPr lang="es-MX"/>
        </a:p>
      </dgm:t>
    </dgm:pt>
    <dgm:pt modelId="{1F6232E4-EBD9-42EC-828C-A4CB0D9A7FB1}" type="sibTrans" cxnId="{758155E8-43D7-4BF4-A8CD-A45FDF231745}">
      <dgm:prSet/>
      <dgm:spPr/>
      <dgm:t>
        <a:bodyPr/>
        <a:lstStyle/>
        <a:p>
          <a:endParaRPr lang="es-MX"/>
        </a:p>
      </dgm:t>
    </dgm:pt>
    <dgm:pt modelId="{3FA0B7F2-3905-486C-80CE-825BB091E417}">
      <dgm:prSet phldrT="[Texto]" custT="1"/>
      <dgm:spPr/>
      <dgm:t>
        <a:bodyPr/>
        <a:lstStyle/>
        <a:p>
          <a:pPr algn="just"/>
          <a:r>
            <a:rPr lang="es-MX" sz="2000" dirty="0" smtClean="0"/>
            <a:t>Evidenciar los aspectos negativos en función de los nuevos cambios</a:t>
          </a:r>
          <a:endParaRPr lang="es-MX" sz="2000" dirty="0"/>
        </a:p>
      </dgm:t>
    </dgm:pt>
    <dgm:pt modelId="{CD7DF17F-1484-46FD-B936-6480B77801B4}" type="parTrans" cxnId="{63FCB046-70E7-4B78-B2BE-42BEB890A54B}">
      <dgm:prSet/>
      <dgm:spPr/>
      <dgm:t>
        <a:bodyPr/>
        <a:lstStyle/>
        <a:p>
          <a:endParaRPr lang="es-MX"/>
        </a:p>
      </dgm:t>
    </dgm:pt>
    <dgm:pt modelId="{D23B2755-02DD-42E0-8732-44A86D0227E1}" type="sibTrans" cxnId="{63FCB046-70E7-4B78-B2BE-42BEB890A54B}">
      <dgm:prSet/>
      <dgm:spPr/>
      <dgm:t>
        <a:bodyPr/>
        <a:lstStyle/>
        <a:p>
          <a:endParaRPr lang="es-MX"/>
        </a:p>
      </dgm:t>
    </dgm:pt>
    <dgm:pt modelId="{04316A76-4FBB-4777-A479-D081DBE42A9A}">
      <dgm:prSet phldrT="[Texto]" custT="1"/>
      <dgm:spPr/>
      <dgm:t>
        <a:bodyPr/>
        <a:lstStyle/>
        <a:p>
          <a:pPr algn="just"/>
          <a:r>
            <a:rPr lang="es-MX" sz="2000" dirty="0" smtClean="0"/>
            <a:t>Contribuir a configurar políticas</a:t>
          </a:r>
          <a:endParaRPr lang="es-MX" sz="2000" dirty="0"/>
        </a:p>
      </dgm:t>
    </dgm:pt>
    <dgm:pt modelId="{5ED6515E-E68C-472A-B98A-C09CDF4A445C}" type="parTrans" cxnId="{208089C9-A62A-4E82-8752-FA1CD8E50D85}">
      <dgm:prSet/>
      <dgm:spPr/>
      <dgm:t>
        <a:bodyPr/>
        <a:lstStyle/>
        <a:p>
          <a:endParaRPr lang="es-MX"/>
        </a:p>
      </dgm:t>
    </dgm:pt>
    <dgm:pt modelId="{E8601263-390D-4588-BBBF-A4E95689B145}" type="sibTrans" cxnId="{208089C9-A62A-4E82-8752-FA1CD8E50D85}">
      <dgm:prSet/>
      <dgm:spPr/>
      <dgm:t>
        <a:bodyPr/>
        <a:lstStyle/>
        <a:p>
          <a:endParaRPr lang="es-MX"/>
        </a:p>
      </dgm:t>
    </dgm:pt>
    <dgm:pt modelId="{AA2F812E-CEF6-4CE8-9242-E5BC538A9855}">
      <dgm:prSet phldrT="[Texto]" custT="1"/>
      <dgm:spPr/>
      <dgm:t>
        <a:bodyPr/>
        <a:lstStyle/>
        <a:p>
          <a:pPr algn="just"/>
          <a:r>
            <a:rPr lang="es-MX" sz="2000" b="0" dirty="0" smtClean="0"/>
            <a:t>Comprobar si el programa da respuesta a aquellas  necesidades por las que se planificó</a:t>
          </a:r>
          <a:endParaRPr lang="es-MX" sz="2000" b="0" dirty="0"/>
        </a:p>
      </dgm:t>
    </dgm:pt>
    <dgm:pt modelId="{CEC5E713-0746-4DA3-9B21-B29AE6012F3E}" type="parTrans" cxnId="{77196AF8-BFB1-4061-A5A1-152657196192}">
      <dgm:prSet/>
      <dgm:spPr/>
      <dgm:t>
        <a:bodyPr/>
        <a:lstStyle/>
        <a:p>
          <a:endParaRPr lang="es-MX"/>
        </a:p>
      </dgm:t>
    </dgm:pt>
    <dgm:pt modelId="{0719A0C2-8460-493C-92EF-C712EE2EEB30}" type="sibTrans" cxnId="{77196AF8-BFB1-4061-A5A1-152657196192}">
      <dgm:prSet/>
      <dgm:spPr/>
      <dgm:t>
        <a:bodyPr/>
        <a:lstStyle/>
        <a:p>
          <a:endParaRPr lang="es-MX"/>
        </a:p>
      </dgm:t>
    </dgm:pt>
    <dgm:pt modelId="{75211E99-B638-4DF1-B37D-CE2B97978E24}">
      <dgm:prSet phldrT="[Texto]" custT="1"/>
      <dgm:spPr/>
      <dgm:t>
        <a:bodyPr/>
        <a:lstStyle/>
        <a:p>
          <a:pPr algn="just"/>
          <a:endParaRPr lang="es-MX" sz="2000" dirty="0"/>
        </a:p>
      </dgm:t>
    </dgm:pt>
    <dgm:pt modelId="{B503A49E-76C0-4CFA-BB30-5A4114716015}" type="parTrans" cxnId="{B6E7A5EC-4580-4A9E-960D-A2C58C6E516B}">
      <dgm:prSet/>
      <dgm:spPr/>
      <dgm:t>
        <a:bodyPr/>
        <a:lstStyle/>
        <a:p>
          <a:endParaRPr lang="es-MX"/>
        </a:p>
      </dgm:t>
    </dgm:pt>
    <dgm:pt modelId="{FF7DAAFE-3206-42C8-9645-455A5D279BCC}" type="sibTrans" cxnId="{B6E7A5EC-4580-4A9E-960D-A2C58C6E516B}">
      <dgm:prSet/>
      <dgm:spPr/>
      <dgm:t>
        <a:bodyPr/>
        <a:lstStyle/>
        <a:p>
          <a:endParaRPr lang="es-MX"/>
        </a:p>
      </dgm:t>
    </dgm:pt>
    <dgm:pt modelId="{D3CCD218-40CE-43BF-A80D-F3358C75E616}" type="pres">
      <dgm:prSet presAssocID="{D974079A-EA18-4742-8CF9-9648E38097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B0E3A01-60E4-47E9-BB13-5FFC5A329AEB}" type="pres">
      <dgm:prSet presAssocID="{FABBFFEA-D7EC-4FA7-8D48-9D3BD4473A99}" presName="parentText" presStyleLbl="node1" presStyleIdx="0" presStyleCnt="2" custScaleY="5801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26455D-F14B-42CE-B0AA-3C727F21EF43}" type="pres">
      <dgm:prSet presAssocID="{FABBFFEA-D7EC-4FA7-8D48-9D3BD4473A9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E19A96-FA9D-48F8-B4BC-566C7B467679}" type="pres">
      <dgm:prSet presAssocID="{00877A01-F4C6-4F12-85CC-8E1183717466}" presName="parentText" presStyleLbl="node1" presStyleIdx="1" presStyleCnt="2" custScaleY="65769" custLinFactNeighborX="-2294" custLinFactNeighborY="-53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044468-A6E5-466D-BFB9-610904A1C86F}" type="pres">
      <dgm:prSet presAssocID="{00877A01-F4C6-4F12-85CC-8E118371746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7196AF8-BFB1-4061-A5A1-152657196192}" srcId="{00877A01-F4C6-4F12-85CC-8E1183717466}" destId="{AA2F812E-CEF6-4CE8-9242-E5BC538A9855}" srcOrd="1" destOrd="0" parTransId="{CEC5E713-0746-4DA3-9B21-B29AE6012F3E}" sibTransId="{0719A0C2-8460-493C-92EF-C712EE2EEB30}"/>
    <dgm:cxn modelId="{0BBB2949-F0ED-4432-8ADB-62D0253C0C23}" srcId="{D974079A-EA18-4742-8CF9-9648E3809784}" destId="{FABBFFEA-D7EC-4FA7-8D48-9D3BD4473A99}" srcOrd="0" destOrd="0" parTransId="{E85E8D11-5EE0-4E17-88F2-A10111E52FCD}" sibTransId="{EF18EE5B-4ECD-456B-B67D-E4D5795A5F75}"/>
    <dgm:cxn modelId="{FA01B17B-C632-4261-B7CD-56B2A435452C}" type="presOf" srcId="{04316A76-4FBB-4777-A479-D081DBE42A9A}" destId="{6E26455D-F14B-42CE-B0AA-3C727F21EF43}" srcOrd="0" destOrd="2" presId="urn:microsoft.com/office/officeart/2005/8/layout/vList2"/>
    <dgm:cxn modelId="{09F44ECF-E80C-4B2C-9A0C-111532195F7E}" type="presOf" srcId="{AA2F812E-CEF6-4CE8-9242-E5BC538A9855}" destId="{77044468-A6E5-466D-BFB9-610904A1C86F}" srcOrd="0" destOrd="1" presId="urn:microsoft.com/office/officeart/2005/8/layout/vList2"/>
    <dgm:cxn modelId="{208089C9-A62A-4E82-8752-FA1CD8E50D85}" srcId="{FABBFFEA-D7EC-4FA7-8D48-9D3BD4473A99}" destId="{04316A76-4FBB-4777-A479-D081DBE42A9A}" srcOrd="2" destOrd="0" parTransId="{5ED6515E-E68C-472A-B98A-C09CDF4A445C}" sibTransId="{E8601263-390D-4588-BBBF-A4E95689B145}"/>
    <dgm:cxn modelId="{7C1ADEBC-231D-4EAE-A7D1-54E376115E70}" type="presOf" srcId="{61FADC65-3E1F-4468-AC6C-DD7BBE08229F}" destId="{6E26455D-F14B-42CE-B0AA-3C727F21EF43}" srcOrd="0" destOrd="0" presId="urn:microsoft.com/office/officeart/2005/8/layout/vList2"/>
    <dgm:cxn modelId="{B6E7A5EC-4580-4A9E-960D-A2C58C6E516B}" srcId="{FABBFFEA-D7EC-4FA7-8D48-9D3BD4473A99}" destId="{75211E99-B638-4DF1-B37D-CE2B97978E24}" srcOrd="3" destOrd="0" parTransId="{B503A49E-76C0-4CFA-BB30-5A4114716015}" sibTransId="{FF7DAAFE-3206-42C8-9645-455A5D279BCC}"/>
    <dgm:cxn modelId="{C8E0E23A-339E-4375-A9FC-FFFBF3FC05F3}" type="presOf" srcId="{FABBFFEA-D7EC-4FA7-8D48-9D3BD4473A99}" destId="{5B0E3A01-60E4-47E9-BB13-5FFC5A329AEB}" srcOrd="0" destOrd="0" presId="urn:microsoft.com/office/officeart/2005/8/layout/vList2"/>
    <dgm:cxn modelId="{63FCB046-70E7-4B78-B2BE-42BEB890A54B}" srcId="{FABBFFEA-D7EC-4FA7-8D48-9D3BD4473A99}" destId="{3FA0B7F2-3905-486C-80CE-825BB091E417}" srcOrd="1" destOrd="0" parTransId="{CD7DF17F-1484-46FD-B936-6480B77801B4}" sibTransId="{D23B2755-02DD-42E0-8732-44A86D0227E1}"/>
    <dgm:cxn modelId="{540D86B1-7E0A-440E-B73E-19803AB4FE1B}" type="presOf" srcId="{75211E99-B638-4DF1-B37D-CE2B97978E24}" destId="{6E26455D-F14B-42CE-B0AA-3C727F21EF43}" srcOrd="0" destOrd="3" presId="urn:microsoft.com/office/officeart/2005/8/layout/vList2"/>
    <dgm:cxn modelId="{7FD7DABA-A84D-46A1-9005-C6ADDAE69CA5}" type="presOf" srcId="{0A699B5C-DA11-46D1-B302-209ABB62F5C3}" destId="{77044468-A6E5-466D-BFB9-610904A1C86F}" srcOrd="0" destOrd="0" presId="urn:microsoft.com/office/officeart/2005/8/layout/vList2"/>
    <dgm:cxn modelId="{7F5CC19B-9935-42FF-94B1-AFE3A4571256}" type="presOf" srcId="{00877A01-F4C6-4F12-85CC-8E1183717466}" destId="{9DE19A96-FA9D-48F8-B4BC-566C7B467679}" srcOrd="0" destOrd="0" presId="urn:microsoft.com/office/officeart/2005/8/layout/vList2"/>
    <dgm:cxn modelId="{9B2C3E37-E288-4C95-98C7-8CEFDB6AF4B5}" srcId="{00877A01-F4C6-4F12-85CC-8E1183717466}" destId="{4E777919-87C3-4606-91E7-7AA2DB5AB761}" srcOrd="2" destOrd="0" parTransId="{FEF2793E-E8D7-44C1-91DA-A9A35277EED8}" sibTransId="{E927B964-897D-4132-B7EE-6BD27690DF24}"/>
    <dgm:cxn modelId="{758155E8-43D7-4BF4-A8CD-A45FDF231745}" srcId="{FABBFFEA-D7EC-4FA7-8D48-9D3BD4473A99}" destId="{61FADC65-3E1F-4468-AC6C-DD7BBE08229F}" srcOrd="0" destOrd="0" parTransId="{EC4BDE2D-DDC5-486B-A543-EC46FEE3CC3B}" sibTransId="{1F6232E4-EBD9-42EC-828C-A4CB0D9A7FB1}"/>
    <dgm:cxn modelId="{44440BC7-6DBC-434A-954C-E15702DD11A8}" type="presOf" srcId="{3FA0B7F2-3905-486C-80CE-825BB091E417}" destId="{6E26455D-F14B-42CE-B0AA-3C727F21EF43}" srcOrd="0" destOrd="1" presId="urn:microsoft.com/office/officeart/2005/8/layout/vList2"/>
    <dgm:cxn modelId="{A0AB401F-7D0B-4BF8-BF94-B7E83A14FC03}" srcId="{D974079A-EA18-4742-8CF9-9648E3809784}" destId="{00877A01-F4C6-4F12-85CC-8E1183717466}" srcOrd="1" destOrd="0" parTransId="{DF1EF6ED-3C9F-4853-A0A3-925C915AF57C}" sibTransId="{7766D9F4-045E-4FD2-BCD3-1D28AF72E628}"/>
    <dgm:cxn modelId="{AE68FA35-C34C-44FC-BD05-A5FC6E8C6663}" srcId="{00877A01-F4C6-4F12-85CC-8E1183717466}" destId="{0A699B5C-DA11-46D1-B302-209ABB62F5C3}" srcOrd="0" destOrd="0" parTransId="{6DF2FC97-834F-4FAE-AB96-87E94E36AE7B}" sibTransId="{1699DE87-083B-427F-A2F1-209EEACF89D9}"/>
    <dgm:cxn modelId="{6EDB73BC-CECF-426E-BBB4-28767794626D}" type="presOf" srcId="{4E777919-87C3-4606-91E7-7AA2DB5AB761}" destId="{77044468-A6E5-466D-BFB9-610904A1C86F}" srcOrd="0" destOrd="2" presId="urn:microsoft.com/office/officeart/2005/8/layout/vList2"/>
    <dgm:cxn modelId="{EA1CE6F0-97A9-45BD-B315-7DDACC663A19}" type="presOf" srcId="{D974079A-EA18-4742-8CF9-9648E3809784}" destId="{D3CCD218-40CE-43BF-A80D-F3358C75E616}" srcOrd="0" destOrd="0" presId="urn:microsoft.com/office/officeart/2005/8/layout/vList2"/>
    <dgm:cxn modelId="{145824FB-C7CE-408C-B886-5A464298961A}" type="presParOf" srcId="{D3CCD218-40CE-43BF-A80D-F3358C75E616}" destId="{5B0E3A01-60E4-47E9-BB13-5FFC5A329AEB}" srcOrd="0" destOrd="0" presId="urn:microsoft.com/office/officeart/2005/8/layout/vList2"/>
    <dgm:cxn modelId="{2D1578D2-8681-4170-97C7-DDF60D6BF1AA}" type="presParOf" srcId="{D3CCD218-40CE-43BF-A80D-F3358C75E616}" destId="{6E26455D-F14B-42CE-B0AA-3C727F21EF43}" srcOrd="1" destOrd="0" presId="urn:microsoft.com/office/officeart/2005/8/layout/vList2"/>
    <dgm:cxn modelId="{09BDAA0B-0E36-44B9-B80F-FC5AE1DB596B}" type="presParOf" srcId="{D3CCD218-40CE-43BF-A80D-F3358C75E616}" destId="{9DE19A96-FA9D-48F8-B4BC-566C7B467679}" srcOrd="2" destOrd="0" presId="urn:microsoft.com/office/officeart/2005/8/layout/vList2"/>
    <dgm:cxn modelId="{93FEF3D9-51C1-4296-91E5-72036DC6BCCC}" type="presParOf" srcId="{D3CCD218-40CE-43BF-A80D-F3358C75E616}" destId="{77044468-A6E5-466D-BFB9-610904A1C86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62A90F-A7D3-44D1-B0D0-9EB192E95FDD}" type="doc">
      <dgm:prSet loTypeId="urn:microsoft.com/office/officeart/2005/8/layout/hList3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A2FB7076-C2E2-4B26-BDFF-9AE2C30070F5}">
      <dgm:prSet phldrT="[Texto]"/>
      <dgm:spPr/>
      <dgm:t>
        <a:bodyPr/>
        <a:lstStyle/>
        <a:p>
          <a:r>
            <a:rPr lang="es-MX" dirty="0" smtClean="0"/>
            <a:t>Tres sectores</a:t>
          </a:r>
          <a:endParaRPr lang="es-MX" dirty="0"/>
        </a:p>
      </dgm:t>
    </dgm:pt>
    <dgm:pt modelId="{13586FF0-EF8A-4247-BC60-5C3CA03561E4}" type="parTrans" cxnId="{1968D773-A7CE-471A-943E-C13D352E3A5C}">
      <dgm:prSet/>
      <dgm:spPr/>
      <dgm:t>
        <a:bodyPr/>
        <a:lstStyle/>
        <a:p>
          <a:endParaRPr lang="es-MX"/>
        </a:p>
      </dgm:t>
    </dgm:pt>
    <dgm:pt modelId="{851EFE2B-A3B5-4012-9AAC-933E05D5DFCD}" type="sibTrans" cxnId="{1968D773-A7CE-471A-943E-C13D352E3A5C}">
      <dgm:prSet/>
      <dgm:spPr/>
      <dgm:t>
        <a:bodyPr/>
        <a:lstStyle/>
        <a:p>
          <a:endParaRPr lang="es-MX"/>
        </a:p>
      </dgm:t>
    </dgm:pt>
    <dgm:pt modelId="{070C6A83-4E2C-4A40-A8D0-CBFE2E2B26BE}">
      <dgm:prSet phldrT="[Texto]"/>
      <dgm:spPr/>
      <dgm:t>
        <a:bodyPr/>
        <a:lstStyle/>
        <a:p>
          <a:r>
            <a:rPr lang="es-MX" dirty="0" smtClean="0"/>
            <a:t>Académico</a:t>
          </a:r>
          <a:endParaRPr lang="es-MX" dirty="0"/>
        </a:p>
      </dgm:t>
    </dgm:pt>
    <dgm:pt modelId="{AE1389E5-5D18-4465-A303-2084CA62107F}" type="parTrans" cxnId="{C68B9839-ED52-41AD-9F71-C0CD02ECD7DA}">
      <dgm:prSet/>
      <dgm:spPr/>
      <dgm:t>
        <a:bodyPr/>
        <a:lstStyle/>
        <a:p>
          <a:endParaRPr lang="es-MX"/>
        </a:p>
      </dgm:t>
    </dgm:pt>
    <dgm:pt modelId="{A47F5BD0-BCEB-403A-AF97-665CA8A43093}" type="sibTrans" cxnId="{C68B9839-ED52-41AD-9F71-C0CD02ECD7DA}">
      <dgm:prSet/>
      <dgm:spPr/>
      <dgm:t>
        <a:bodyPr/>
        <a:lstStyle/>
        <a:p>
          <a:endParaRPr lang="es-MX"/>
        </a:p>
      </dgm:t>
    </dgm:pt>
    <dgm:pt modelId="{2274C7ED-C75F-4970-9E80-4831C0F5C9EF}">
      <dgm:prSet phldrT="[Texto]"/>
      <dgm:spPr/>
      <dgm:t>
        <a:bodyPr/>
        <a:lstStyle/>
        <a:p>
          <a:r>
            <a:rPr lang="es-MX" dirty="0" smtClean="0"/>
            <a:t>Social</a:t>
          </a:r>
          <a:endParaRPr lang="es-MX" dirty="0"/>
        </a:p>
      </dgm:t>
    </dgm:pt>
    <dgm:pt modelId="{37BED962-65D8-410D-BAAE-3CE88DF88753}" type="parTrans" cxnId="{98430042-C691-4C63-A59E-5116B5B76CCF}">
      <dgm:prSet/>
      <dgm:spPr/>
      <dgm:t>
        <a:bodyPr/>
        <a:lstStyle/>
        <a:p>
          <a:endParaRPr lang="es-MX"/>
        </a:p>
      </dgm:t>
    </dgm:pt>
    <dgm:pt modelId="{7DF5FA75-ABE6-4728-832B-4AB1872E96AC}" type="sibTrans" cxnId="{98430042-C691-4C63-A59E-5116B5B76CCF}">
      <dgm:prSet/>
      <dgm:spPr/>
      <dgm:t>
        <a:bodyPr/>
        <a:lstStyle/>
        <a:p>
          <a:endParaRPr lang="es-MX"/>
        </a:p>
      </dgm:t>
    </dgm:pt>
    <dgm:pt modelId="{40A5BDB7-D085-4309-A58B-C8CEC6240E97}">
      <dgm:prSet phldrT="[Texto]"/>
      <dgm:spPr/>
      <dgm:t>
        <a:bodyPr/>
        <a:lstStyle/>
        <a:p>
          <a:r>
            <a:rPr lang="es-MX" dirty="0" smtClean="0"/>
            <a:t>Profesional</a:t>
          </a:r>
          <a:endParaRPr lang="es-MX" dirty="0"/>
        </a:p>
      </dgm:t>
    </dgm:pt>
    <dgm:pt modelId="{EB3370CA-9E96-43D3-8E1C-E3CB274C1F80}" type="parTrans" cxnId="{139FFA4B-FD1E-4E23-B8E0-BF063E48000F}">
      <dgm:prSet/>
      <dgm:spPr/>
      <dgm:t>
        <a:bodyPr/>
        <a:lstStyle/>
        <a:p>
          <a:endParaRPr lang="es-MX"/>
        </a:p>
      </dgm:t>
    </dgm:pt>
    <dgm:pt modelId="{4F1BCF8D-AF38-4BCD-BAE7-F352A1DDF902}" type="sibTrans" cxnId="{139FFA4B-FD1E-4E23-B8E0-BF063E48000F}">
      <dgm:prSet/>
      <dgm:spPr/>
      <dgm:t>
        <a:bodyPr/>
        <a:lstStyle/>
        <a:p>
          <a:endParaRPr lang="es-MX"/>
        </a:p>
      </dgm:t>
    </dgm:pt>
    <dgm:pt modelId="{81FAEB5B-95ED-464C-8B57-42395FD076BC}" type="pres">
      <dgm:prSet presAssocID="{0D62A90F-A7D3-44D1-B0D0-9EB192E95FD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2994394-4699-430A-B525-D327FCC7F1CB}" type="pres">
      <dgm:prSet presAssocID="{A2FB7076-C2E2-4B26-BDFF-9AE2C30070F5}" presName="roof" presStyleLbl="dkBgShp" presStyleIdx="0" presStyleCnt="2"/>
      <dgm:spPr/>
      <dgm:t>
        <a:bodyPr/>
        <a:lstStyle/>
        <a:p>
          <a:endParaRPr lang="es-ES"/>
        </a:p>
      </dgm:t>
    </dgm:pt>
    <dgm:pt modelId="{54BFDFD9-F7D7-4B21-9CDD-4A944ED7E639}" type="pres">
      <dgm:prSet presAssocID="{A2FB7076-C2E2-4B26-BDFF-9AE2C30070F5}" presName="pillars" presStyleCnt="0"/>
      <dgm:spPr/>
    </dgm:pt>
    <dgm:pt modelId="{00E901B5-D6C8-49F1-9293-FF6AFB9AACCC}" type="pres">
      <dgm:prSet presAssocID="{A2FB7076-C2E2-4B26-BDFF-9AE2C30070F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A82E9F-4257-468B-9D01-768B3D7E67C6}" type="pres">
      <dgm:prSet presAssocID="{2274C7ED-C75F-4970-9E80-4831C0F5C9E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41AF0B-6AED-4873-95CC-8E96A70A8020}" type="pres">
      <dgm:prSet presAssocID="{40A5BDB7-D085-4309-A58B-C8CEC6240E9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A35FC0-9048-4693-B51A-B988D5916265}" type="pres">
      <dgm:prSet presAssocID="{A2FB7076-C2E2-4B26-BDFF-9AE2C30070F5}" presName="base" presStyleLbl="dkBgShp" presStyleIdx="1" presStyleCnt="2"/>
      <dgm:spPr/>
    </dgm:pt>
  </dgm:ptLst>
  <dgm:cxnLst>
    <dgm:cxn modelId="{C68B9839-ED52-41AD-9F71-C0CD02ECD7DA}" srcId="{A2FB7076-C2E2-4B26-BDFF-9AE2C30070F5}" destId="{070C6A83-4E2C-4A40-A8D0-CBFE2E2B26BE}" srcOrd="0" destOrd="0" parTransId="{AE1389E5-5D18-4465-A303-2084CA62107F}" sibTransId="{A47F5BD0-BCEB-403A-AF97-665CA8A43093}"/>
    <dgm:cxn modelId="{D72466F4-BE30-40E5-AF00-BF2BC1F0EFDC}" type="presOf" srcId="{40A5BDB7-D085-4309-A58B-C8CEC6240E97}" destId="{D441AF0B-6AED-4873-95CC-8E96A70A8020}" srcOrd="0" destOrd="0" presId="urn:microsoft.com/office/officeart/2005/8/layout/hList3"/>
    <dgm:cxn modelId="{C46BDF97-3A62-4A17-8248-C12DF5513FF2}" type="presOf" srcId="{070C6A83-4E2C-4A40-A8D0-CBFE2E2B26BE}" destId="{00E901B5-D6C8-49F1-9293-FF6AFB9AACCC}" srcOrd="0" destOrd="0" presId="urn:microsoft.com/office/officeart/2005/8/layout/hList3"/>
    <dgm:cxn modelId="{631F232C-CDFF-42A9-9AAF-3D3BFA8F3326}" type="presOf" srcId="{2274C7ED-C75F-4970-9E80-4831C0F5C9EF}" destId="{8DA82E9F-4257-468B-9D01-768B3D7E67C6}" srcOrd="0" destOrd="0" presId="urn:microsoft.com/office/officeart/2005/8/layout/hList3"/>
    <dgm:cxn modelId="{642E779C-A8D1-46F8-9729-755AC2150969}" type="presOf" srcId="{0D62A90F-A7D3-44D1-B0D0-9EB192E95FDD}" destId="{81FAEB5B-95ED-464C-8B57-42395FD076BC}" srcOrd="0" destOrd="0" presId="urn:microsoft.com/office/officeart/2005/8/layout/hList3"/>
    <dgm:cxn modelId="{139FFA4B-FD1E-4E23-B8E0-BF063E48000F}" srcId="{A2FB7076-C2E2-4B26-BDFF-9AE2C30070F5}" destId="{40A5BDB7-D085-4309-A58B-C8CEC6240E97}" srcOrd="2" destOrd="0" parTransId="{EB3370CA-9E96-43D3-8E1C-E3CB274C1F80}" sibTransId="{4F1BCF8D-AF38-4BCD-BAE7-F352A1DDF902}"/>
    <dgm:cxn modelId="{7C025B7A-777F-4D0B-A8A3-62B1EAF7AC27}" type="presOf" srcId="{A2FB7076-C2E2-4B26-BDFF-9AE2C30070F5}" destId="{C2994394-4699-430A-B525-D327FCC7F1CB}" srcOrd="0" destOrd="0" presId="urn:microsoft.com/office/officeart/2005/8/layout/hList3"/>
    <dgm:cxn modelId="{1968D773-A7CE-471A-943E-C13D352E3A5C}" srcId="{0D62A90F-A7D3-44D1-B0D0-9EB192E95FDD}" destId="{A2FB7076-C2E2-4B26-BDFF-9AE2C30070F5}" srcOrd="0" destOrd="0" parTransId="{13586FF0-EF8A-4247-BC60-5C3CA03561E4}" sibTransId="{851EFE2B-A3B5-4012-9AAC-933E05D5DFCD}"/>
    <dgm:cxn modelId="{98430042-C691-4C63-A59E-5116B5B76CCF}" srcId="{A2FB7076-C2E2-4B26-BDFF-9AE2C30070F5}" destId="{2274C7ED-C75F-4970-9E80-4831C0F5C9EF}" srcOrd="1" destOrd="0" parTransId="{37BED962-65D8-410D-BAAE-3CE88DF88753}" sibTransId="{7DF5FA75-ABE6-4728-832B-4AB1872E96AC}"/>
    <dgm:cxn modelId="{A30C0F55-C7D1-46C3-B992-69DC2143BCC2}" type="presParOf" srcId="{81FAEB5B-95ED-464C-8B57-42395FD076BC}" destId="{C2994394-4699-430A-B525-D327FCC7F1CB}" srcOrd="0" destOrd="0" presId="urn:microsoft.com/office/officeart/2005/8/layout/hList3"/>
    <dgm:cxn modelId="{3BA9B45B-0CD1-437F-97BF-5F04611D0A1D}" type="presParOf" srcId="{81FAEB5B-95ED-464C-8B57-42395FD076BC}" destId="{54BFDFD9-F7D7-4B21-9CDD-4A944ED7E639}" srcOrd="1" destOrd="0" presId="urn:microsoft.com/office/officeart/2005/8/layout/hList3"/>
    <dgm:cxn modelId="{1F3C8631-1BDE-4995-B54D-D1F9FB697845}" type="presParOf" srcId="{54BFDFD9-F7D7-4B21-9CDD-4A944ED7E639}" destId="{00E901B5-D6C8-49F1-9293-FF6AFB9AACCC}" srcOrd="0" destOrd="0" presId="urn:microsoft.com/office/officeart/2005/8/layout/hList3"/>
    <dgm:cxn modelId="{D83E64B7-0537-49B3-9081-8B04C0B5C9D2}" type="presParOf" srcId="{54BFDFD9-F7D7-4B21-9CDD-4A944ED7E639}" destId="{8DA82E9F-4257-468B-9D01-768B3D7E67C6}" srcOrd="1" destOrd="0" presId="urn:microsoft.com/office/officeart/2005/8/layout/hList3"/>
    <dgm:cxn modelId="{043921AF-1DD8-49D6-BF0F-267200AC55A4}" type="presParOf" srcId="{54BFDFD9-F7D7-4B21-9CDD-4A944ED7E639}" destId="{D441AF0B-6AED-4873-95CC-8E96A70A8020}" srcOrd="2" destOrd="0" presId="urn:microsoft.com/office/officeart/2005/8/layout/hList3"/>
    <dgm:cxn modelId="{51F91F1D-BA89-4070-B6B6-0B16DF9A2216}" type="presParOf" srcId="{81FAEB5B-95ED-464C-8B57-42395FD076BC}" destId="{80A35FC0-9048-4693-B51A-B988D591626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38CA1A-34DF-4160-AED0-97AD5D9B1AD3}" type="doc">
      <dgm:prSet loTypeId="urn:microsoft.com/office/officeart/2005/8/layout/hList3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760AFA28-1163-42B5-AC2B-3852200E0713}">
      <dgm:prSet phldrT="[Texto]" custT="1"/>
      <dgm:spPr/>
      <dgm:t>
        <a:bodyPr/>
        <a:lstStyle/>
        <a:p>
          <a:r>
            <a:rPr lang="es-MX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Tres núcleos de trabajo</a:t>
          </a:r>
          <a:endParaRPr lang="es-MX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CE0AFF-6E10-46AF-B568-A9F62603D307}" type="parTrans" cxnId="{6DDC2AFC-5376-48A6-ACC3-B943A7AF14B9}">
      <dgm:prSet/>
      <dgm:spPr/>
      <dgm:t>
        <a:bodyPr/>
        <a:lstStyle/>
        <a:p>
          <a:endParaRPr lang="es-MX"/>
        </a:p>
      </dgm:t>
    </dgm:pt>
    <dgm:pt modelId="{7109A3C1-86B7-4A70-8A24-8D320487B0C3}" type="sibTrans" cxnId="{6DDC2AFC-5376-48A6-ACC3-B943A7AF14B9}">
      <dgm:prSet/>
      <dgm:spPr/>
      <dgm:t>
        <a:bodyPr/>
        <a:lstStyle/>
        <a:p>
          <a:endParaRPr lang="es-MX"/>
        </a:p>
      </dgm:t>
    </dgm:pt>
    <dgm:pt modelId="{F3593161-8059-4751-80C7-1BB6E5541C0A}">
      <dgm:prSet phldrT="[Texto]"/>
      <dgm:spPr/>
      <dgm:t>
        <a:bodyPr/>
        <a:lstStyle/>
        <a:p>
          <a:r>
            <a: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estudio:</a:t>
          </a:r>
        </a:p>
        <a:p>
          <a:r>
            <a:rPr lang="es-MX" dirty="0" smtClean="0"/>
            <a:t>Tiene por objetivo evaluar el planteamiento, desarrollo y proyección del cambio en la realidad</a:t>
          </a:r>
          <a:endParaRPr lang="es-MX" dirty="0"/>
        </a:p>
      </dgm:t>
    </dgm:pt>
    <dgm:pt modelId="{A6093A97-4060-4506-B756-BBF27E216BD8}" type="parTrans" cxnId="{8E7DEFD4-4E84-42D9-95F9-B4FBB6C2E432}">
      <dgm:prSet/>
      <dgm:spPr/>
      <dgm:t>
        <a:bodyPr/>
        <a:lstStyle/>
        <a:p>
          <a:endParaRPr lang="es-MX"/>
        </a:p>
      </dgm:t>
    </dgm:pt>
    <dgm:pt modelId="{9AF02BF6-1BC9-4185-8AEC-7884A38EDAF4}" type="sibTrans" cxnId="{8E7DEFD4-4E84-42D9-95F9-B4FBB6C2E432}">
      <dgm:prSet/>
      <dgm:spPr/>
      <dgm:t>
        <a:bodyPr/>
        <a:lstStyle/>
        <a:p>
          <a:endParaRPr lang="es-MX"/>
        </a:p>
      </dgm:t>
    </dgm:pt>
    <dgm:pt modelId="{1293DD1C-4D75-4C61-93A6-8DD7B024D566}">
      <dgm:prSet phldrT="[Texto]"/>
      <dgm:spPr/>
      <dgm:t>
        <a:bodyPr/>
        <a:lstStyle/>
        <a:p>
          <a:r>
            <a: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Consultor-asesor: </a:t>
          </a:r>
        </a:p>
        <a:p>
          <a:r>
            <a:rPr lang="es-MX" dirty="0" smtClean="0"/>
            <a:t>Lo pueden integrar profesores de centros experimentales, profesores de centros no experimentales e integrantes de la comunidad.</a:t>
          </a:r>
          <a:endParaRPr lang="es-MX" dirty="0"/>
        </a:p>
      </dgm:t>
    </dgm:pt>
    <dgm:pt modelId="{CA5E1FA6-88B1-481B-8D19-580785B43DC0}" type="parTrans" cxnId="{F9B3C8BF-B5AE-478C-B9AE-ABFADD431FF7}">
      <dgm:prSet/>
      <dgm:spPr/>
      <dgm:t>
        <a:bodyPr/>
        <a:lstStyle/>
        <a:p>
          <a:endParaRPr lang="es-MX"/>
        </a:p>
      </dgm:t>
    </dgm:pt>
    <dgm:pt modelId="{255A021E-1BF3-4088-B736-7B0DFF32E643}" type="sibTrans" cxnId="{F9B3C8BF-B5AE-478C-B9AE-ABFADD431FF7}">
      <dgm:prSet/>
      <dgm:spPr/>
      <dgm:t>
        <a:bodyPr/>
        <a:lstStyle/>
        <a:p>
          <a:endParaRPr lang="es-MX"/>
        </a:p>
      </dgm:t>
    </dgm:pt>
    <dgm:pt modelId="{1B4A8E4E-EDB6-4820-B193-C9A72C613A95}">
      <dgm:prSet phldrT="[Texto]"/>
      <dgm:spPr/>
      <dgm:t>
        <a:bodyPr/>
        <a:lstStyle/>
        <a:p>
          <a:r>
            <a: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Coordinador:</a:t>
          </a:r>
        </a:p>
        <a:p>
          <a:r>
            <a:rPr lang="es-MX" dirty="0" smtClean="0"/>
            <a:t>Dirige, coordina, facilita los datos o los medios para ser obtenidos, a los grupos y a las personas que los piden. </a:t>
          </a:r>
          <a:endParaRPr lang="es-MX" dirty="0"/>
        </a:p>
      </dgm:t>
    </dgm:pt>
    <dgm:pt modelId="{99D8C41A-E0FC-4588-AD17-6923E92A3130}" type="parTrans" cxnId="{E6F214D8-9D60-4F12-83C2-A26D38D40F43}">
      <dgm:prSet/>
      <dgm:spPr/>
      <dgm:t>
        <a:bodyPr/>
        <a:lstStyle/>
        <a:p>
          <a:endParaRPr lang="es-MX"/>
        </a:p>
      </dgm:t>
    </dgm:pt>
    <dgm:pt modelId="{FB9554BA-B673-4DAA-841D-6BCD78A43F19}" type="sibTrans" cxnId="{E6F214D8-9D60-4F12-83C2-A26D38D40F43}">
      <dgm:prSet/>
      <dgm:spPr/>
      <dgm:t>
        <a:bodyPr/>
        <a:lstStyle/>
        <a:p>
          <a:endParaRPr lang="es-MX"/>
        </a:p>
      </dgm:t>
    </dgm:pt>
    <dgm:pt modelId="{1A549741-7D78-4C4B-AF78-1674FCCD6454}" type="pres">
      <dgm:prSet presAssocID="{5938CA1A-34DF-4160-AED0-97AD5D9B1AD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8FB1711-4AB4-4447-B529-605476F35040}" type="pres">
      <dgm:prSet presAssocID="{760AFA28-1163-42B5-AC2B-3852200E0713}" presName="roof" presStyleLbl="dkBgShp" presStyleIdx="0" presStyleCnt="2" custScaleY="61616" custLinFactNeighborY="20707"/>
      <dgm:spPr/>
      <dgm:t>
        <a:bodyPr/>
        <a:lstStyle/>
        <a:p>
          <a:endParaRPr lang="es-MX"/>
        </a:p>
      </dgm:t>
    </dgm:pt>
    <dgm:pt modelId="{8658E003-740B-4A29-8E53-64809C42EE3F}" type="pres">
      <dgm:prSet presAssocID="{760AFA28-1163-42B5-AC2B-3852200E0713}" presName="pillars" presStyleCnt="0"/>
      <dgm:spPr/>
    </dgm:pt>
    <dgm:pt modelId="{1E9A0D79-EEFA-4C98-B34F-241E7770222C}" type="pres">
      <dgm:prSet presAssocID="{760AFA28-1163-42B5-AC2B-3852200E071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DBB1CE-4CBA-4B60-99E0-39D83AE9E602}" type="pres">
      <dgm:prSet presAssocID="{1293DD1C-4D75-4C61-93A6-8DD7B024D56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44CBA6-DEE4-4957-858C-23301ABCBA28}" type="pres">
      <dgm:prSet presAssocID="{1B4A8E4E-EDB6-4820-B193-C9A72C613A95}" presName="pillarX" presStyleLbl="node1" presStyleIdx="2" presStyleCnt="3" custScaleY="107063" custLinFactNeighborX="-77" custLinFactNeighborY="13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32E6A0-01D4-4741-AFD0-3D35C9418F4C}" type="pres">
      <dgm:prSet presAssocID="{760AFA28-1163-42B5-AC2B-3852200E0713}" presName="base" presStyleLbl="dkBgShp" presStyleIdx="1" presStyleCnt="2"/>
      <dgm:spPr/>
    </dgm:pt>
  </dgm:ptLst>
  <dgm:cxnLst>
    <dgm:cxn modelId="{D4FC339D-F1DC-47CF-A1CC-E7AF91B6CC19}" type="presOf" srcId="{1B4A8E4E-EDB6-4820-B193-C9A72C613A95}" destId="{8344CBA6-DEE4-4957-858C-23301ABCBA28}" srcOrd="0" destOrd="0" presId="urn:microsoft.com/office/officeart/2005/8/layout/hList3"/>
    <dgm:cxn modelId="{9EE02E1D-9FBF-4BDD-8AF9-98A5807AD49E}" type="presOf" srcId="{760AFA28-1163-42B5-AC2B-3852200E0713}" destId="{78FB1711-4AB4-4447-B529-605476F35040}" srcOrd="0" destOrd="0" presId="urn:microsoft.com/office/officeart/2005/8/layout/hList3"/>
    <dgm:cxn modelId="{F9B3C8BF-B5AE-478C-B9AE-ABFADD431FF7}" srcId="{760AFA28-1163-42B5-AC2B-3852200E0713}" destId="{1293DD1C-4D75-4C61-93A6-8DD7B024D566}" srcOrd="1" destOrd="0" parTransId="{CA5E1FA6-88B1-481B-8D19-580785B43DC0}" sibTransId="{255A021E-1BF3-4088-B736-7B0DFF32E643}"/>
    <dgm:cxn modelId="{FB341B70-2B4F-4DF6-B36B-8BBD6C9C8807}" type="presOf" srcId="{F3593161-8059-4751-80C7-1BB6E5541C0A}" destId="{1E9A0D79-EEFA-4C98-B34F-241E7770222C}" srcOrd="0" destOrd="0" presId="urn:microsoft.com/office/officeart/2005/8/layout/hList3"/>
    <dgm:cxn modelId="{E6F214D8-9D60-4F12-83C2-A26D38D40F43}" srcId="{760AFA28-1163-42B5-AC2B-3852200E0713}" destId="{1B4A8E4E-EDB6-4820-B193-C9A72C613A95}" srcOrd="2" destOrd="0" parTransId="{99D8C41A-E0FC-4588-AD17-6923E92A3130}" sibTransId="{FB9554BA-B673-4DAA-841D-6BCD78A43F19}"/>
    <dgm:cxn modelId="{6DDC2AFC-5376-48A6-ACC3-B943A7AF14B9}" srcId="{5938CA1A-34DF-4160-AED0-97AD5D9B1AD3}" destId="{760AFA28-1163-42B5-AC2B-3852200E0713}" srcOrd="0" destOrd="0" parTransId="{6DCE0AFF-6E10-46AF-B568-A9F62603D307}" sibTransId="{7109A3C1-86B7-4A70-8A24-8D320487B0C3}"/>
    <dgm:cxn modelId="{DE0257C6-1C26-4CF0-8B26-7A226781AAA4}" type="presOf" srcId="{5938CA1A-34DF-4160-AED0-97AD5D9B1AD3}" destId="{1A549741-7D78-4C4B-AF78-1674FCCD6454}" srcOrd="0" destOrd="0" presId="urn:microsoft.com/office/officeart/2005/8/layout/hList3"/>
    <dgm:cxn modelId="{6BAFD73D-44DC-47C9-8610-3DC6A0C639EA}" type="presOf" srcId="{1293DD1C-4D75-4C61-93A6-8DD7B024D566}" destId="{5DDBB1CE-4CBA-4B60-99E0-39D83AE9E602}" srcOrd="0" destOrd="0" presId="urn:microsoft.com/office/officeart/2005/8/layout/hList3"/>
    <dgm:cxn modelId="{8E7DEFD4-4E84-42D9-95F9-B4FBB6C2E432}" srcId="{760AFA28-1163-42B5-AC2B-3852200E0713}" destId="{F3593161-8059-4751-80C7-1BB6E5541C0A}" srcOrd="0" destOrd="0" parTransId="{A6093A97-4060-4506-B756-BBF27E216BD8}" sibTransId="{9AF02BF6-1BC9-4185-8AEC-7884A38EDAF4}"/>
    <dgm:cxn modelId="{7239A6DB-5698-47C1-B03E-E15C1CF6578D}" type="presParOf" srcId="{1A549741-7D78-4C4B-AF78-1674FCCD6454}" destId="{78FB1711-4AB4-4447-B529-605476F35040}" srcOrd="0" destOrd="0" presId="urn:microsoft.com/office/officeart/2005/8/layout/hList3"/>
    <dgm:cxn modelId="{FA293A4D-00DD-4A8D-B0C6-81AD4B2CBDF0}" type="presParOf" srcId="{1A549741-7D78-4C4B-AF78-1674FCCD6454}" destId="{8658E003-740B-4A29-8E53-64809C42EE3F}" srcOrd="1" destOrd="0" presId="urn:microsoft.com/office/officeart/2005/8/layout/hList3"/>
    <dgm:cxn modelId="{8E3D3674-4993-4075-86CF-2D4515DF0057}" type="presParOf" srcId="{8658E003-740B-4A29-8E53-64809C42EE3F}" destId="{1E9A0D79-EEFA-4C98-B34F-241E7770222C}" srcOrd="0" destOrd="0" presId="urn:microsoft.com/office/officeart/2005/8/layout/hList3"/>
    <dgm:cxn modelId="{87383544-64A3-40FC-A973-CA5B361426DE}" type="presParOf" srcId="{8658E003-740B-4A29-8E53-64809C42EE3F}" destId="{5DDBB1CE-4CBA-4B60-99E0-39D83AE9E602}" srcOrd="1" destOrd="0" presId="urn:microsoft.com/office/officeart/2005/8/layout/hList3"/>
    <dgm:cxn modelId="{28807EBD-698A-49D8-83EE-D56C82EEB4AF}" type="presParOf" srcId="{8658E003-740B-4A29-8E53-64809C42EE3F}" destId="{8344CBA6-DEE4-4957-858C-23301ABCBA28}" srcOrd="2" destOrd="0" presId="urn:microsoft.com/office/officeart/2005/8/layout/hList3"/>
    <dgm:cxn modelId="{70942B6F-7A58-4964-9FB5-BC48235C1847}" type="presParOf" srcId="{1A549741-7D78-4C4B-AF78-1674FCCD6454}" destId="{7232E6A0-01D4-4741-AFD0-3D35C9418F4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3CA73-3D5B-452A-BF21-FA139FF18454}">
      <dsp:nvSpPr>
        <dsp:cNvPr id="0" name=""/>
        <dsp:cNvSpPr/>
      </dsp:nvSpPr>
      <dsp:spPr>
        <a:xfrm>
          <a:off x="2709130" y="374"/>
          <a:ext cx="5711831" cy="2142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Medir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Conocer el nivel de determinado aspecto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Restringido al aprendizaje del alumno</a:t>
          </a:r>
          <a:endParaRPr lang="es-MX" sz="2000" kern="1200" dirty="0"/>
        </a:p>
      </dsp:txBody>
      <dsp:txXfrm>
        <a:off x="2709130" y="268179"/>
        <a:ext cx="4908416" cy="1606831"/>
      </dsp:txXfrm>
    </dsp:sp>
    <dsp:sp modelId="{0C79D4E1-D027-4B01-AFAB-64D1A8752F75}">
      <dsp:nvSpPr>
        <dsp:cNvPr id="0" name=""/>
        <dsp:cNvSpPr/>
      </dsp:nvSpPr>
      <dsp:spPr>
        <a:xfrm>
          <a:off x="292006" y="373403"/>
          <a:ext cx="2417123" cy="139638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Primer momento</a:t>
          </a:r>
          <a:endParaRPr lang="es-MX" sz="3200" kern="1200" dirty="0"/>
        </a:p>
      </dsp:txBody>
      <dsp:txXfrm>
        <a:off x="360172" y="441569"/>
        <a:ext cx="2280791" cy="1260051"/>
      </dsp:txXfrm>
    </dsp:sp>
    <dsp:sp modelId="{D6024BE2-593C-4F61-AF2F-59BE56060DE1}">
      <dsp:nvSpPr>
        <dsp:cNvPr id="0" name=""/>
        <dsp:cNvSpPr/>
      </dsp:nvSpPr>
      <dsp:spPr>
        <a:xfrm>
          <a:off x="2781072" y="2342548"/>
          <a:ext cx="5567946" cy="21939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Detectar como es una realidad educativa:</a:t>
          </a:r>
          <a:endParaRPr lang="es-MX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Alumno, grupo, clase, centro formativo o educativo, planificación curricular, 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Cualitativa, cuantitativa o mixta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Proyección más amplia</a:t>
          </a:r>
          <a:endParaRPr lang="es-MX" sz="1800" kern="1200" dirty="0"/>
        </a:p>
      </dsp:txBody>
      <dsp:txXfrm>
        <a:off x="2781072" y="2616792"/>
        <a:ext cx="4745213" cy="1645467"/>
      </dsp:txXfrm>
    </dsp:sp>
    <dsp:sp modelId="{C1E527D2-0B5A-4A55-82B8-4375A3E897A4}">
      <dsp:nvSpPr>
        <dsp:cNvPr id="0" name=""/>
        <dsp:cNvSpPr/>
      </dsp:nvSpPr>
      <dsp:spPr>
        <a:xfrm>
          <a:off x="363948" y="2940906"/>
          <a:ext cx="2417123" cy="996491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Actualidad</a:t>
          </a:r>
          <a:endParaRPr lang="es-MX" sz="3200" kern="1200" dirty="0"/>
        </a:p>
      </dsp:txBody>
      <dsp:txXfrm>
        <a:off x="412593" y="2989551"/>
        <a:ext cx="2319833" cy="8992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E3A01-60E4-47E9-BB13-5FFC5A329AEB}">
      <dsp:nvSpPr>
        <dsp:cNvPr id="0" name=""/>
        <dsp:cNvSpPr/>
      </dsp:nvSpPr>
      <dsp:spPr>
        <a:xfrm>
          <a:off x="0" y="412918"/>
          <a:ext cx="8280920" cy="69510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Externas</a:t>
          </a:r>
          <a:endParaRPr lang="es-MX" sz="5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932" y="446850"/>
        <a:ext cx="8213056" cy="627238"/>
      </dsp:txXfrm>
    </dsp:sp>
    <dsp:sp modelId="{6E26455D-F14B-42CE-B0AA-3C727F21EF43}">
      <dsp:nvSpPr>
        <dsp:cNvPr id="0" name=""/>
        <dsp:cNvSpPr/>
      </dsp:nvSpPr>
      <dsp:spPr>
        <a:xfrm>
          <a:off x="0" y="1108020"/>
          <a:ext cx="8280920" cy="13579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Favorecer los cambios positivos que aporta la innovación </a:t>
          </a:r>
          <a:endParaRPr lang="es-MX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Evidenciar los aspectos negativos en función de los nuevos cambios</a:t>
          </a:r>
          <a:endParaRPr lang="es-MX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Contribuir a configurar políticas</a:t>
          </a:r>
          <a:endParaRPr lang="es-MX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MX" sz="2000" kern="1200" dirty="0"/>
        </a:p>
      </dsp:txBody>
      <dsp:txXfrm>
        <a:off x="0" y="1108020"/>
        <a:ext cx="8280920" cy="1357920"/>
      </dsp:txXfrm>
    </dsp:sp>
    <dsp:sp modelId="{9DE19A96-FA9D-48F8-B4BC-566C7B467679}">
      <dsp:nvSpPr>
        <dsp:cNvPr id="0" name=""/>
        <dsp:cNvSpPr/>
      </dsp:nvSpPr>
      <dsp:spPr>
        <a:xfrm>
          <a:off x="0" y="2457419"/>
          <a:ext cx="8280920" cy="78796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Internas</a:t>
          </a:r>
          <a:endParaRPr lang="es-MX" sz="5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465" y="2495884"/>
        <a:ext cx="8203990" cy="711035"/>
      </dsp:txXfrm>
    </dsp:sp>
    <dsp:sp modelId="{77044468-A6E5-466D-BFB9-610904A1C86F}">
      <dsp:nvSpPr>
        <dsp:cNvPr id="0" name=""/>
        <dsp:cNvSpPr/>
      </dsp:nvSpPr>
      <dsp:spPr>
        <a:xfrm>
          <a:off x="0" y="3253905"/>
          <a:ext cx="8280920" cy="158976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b="0" kern="1200" dirty="0" smtClean="0"/>
            <a:t>Conocer las dimensiones del programa independientemente de su finalidad y desarrollo</a:t>
          </a:r>
          <a:endParaRPr lang="es-MX" sz="2000" b="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b="0" kern="1200" dirty="0" smtClean="0"/>
            <a:t>Comprobar si el programa da respuesta a aquellas  necesidades por las que se planificó</a:t>
          </a:r>
          <a:endParaRPr lang="es-MX" sz="2000" b="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b="0" i="0" kern="1200" dirty="0" smtClean="0"/>
            <a:t>dar resultados y presentar propuesta para la toma de decisiones</a:t>
          </a:r>
          <a:endParaRPr lang="es-MX" sz="2000" b="0" kern="1200" dirty="0"/>
        </a:p>
      </dsp:txBody>
      <dsp:txXfrm>
        <a:off x="0" y="3253905"/>
        <a:ext cx="8280920" cy="1589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94394-4699-430A-B525-D327FCC7F1CB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200" kern="1200" dirty="0" smtClean="0"/>
            <a:t>Tres sectores</a:t>
          </a:r>
          <a:endParaRPr lang="es-MX" sz="6200" kern="1200" dirty="0"/>
        </a:p>
      </dsp:txBody>
      <dsp:txXfrm>
        <a:off x="0" y="0"/>
        <a:ext cx="8229600" cy="1357788"/>
      </dsp:txXfrm>
    </dsp:sp>
    <dsp:sp modelId="{00E901B5-D6C8-49F1-9293-FF6AFB9AACCC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200" kern="1200" dirty="0" smtClean="0"/>
            <a:t>Académico</a:t>
          </a:r>
          <a:endParaRPr lang="es-MX" sz="4200" kern="1200" dirty="0"/>
        </a:p>
      </dsp:txBody>
      <dsp:txXfrm>
        <a:off x="4018" y="1357788"/>
        <a:ext cx="2740521" cy="2851356"/>
      </dsp:txXfrm>
    </dsp:sp>
    <dsp:sp modelId="{8DA82E9F-4257-468B-9D01-768B3D7E67C6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200" kern="1200" dirty="0" smtClean="0"/>
            <a:t>Social</a:t>
          </a:r>
          <a:endParaRPr lang="es-MX" sz="4200" kern="1200" dirty="0"/>
        </a:p>
      </dsp:txBody>
      <dsp:txXfrm>
        <a:off x="2744539" y="1357788"/>
        <a:ext cx="2740521" cy="2851356"/>
      </dsp:txXfrm>
    </dsp:sp>
    <dsp:sp modelId="{D441AF0B-6AED-4873-95CC-8E96A70A8020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200" kern="1200" dirty="0" smtClean="0"/>
            <a:t>Profesional</a:t>
          </a:r>
          <a:endParaRPr lang="es-MX" sz="4200" kern="1200" dirty="0"/>
        </a:p>
      </dsp:txBody>
      <dsp:txXfrm>
        <a:off x="5485060" y="1357788"/>
        <a:ext cx="2740521" cy="2851356"/>
      </dsp:txXfrm>
    </dsp:sp>
    <dsp:sp modelId="{80A35FC0-9048-4693-B51A-B988D5916265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06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719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978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271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6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924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69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09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1329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698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92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69981-04A4-4059-8565-0DE303AE71B4}" type="datetimeFigureOut">
              <a:rPr lang="es-MX" smtClean="0"/>
              <a:t>12/02/2018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CF837-C7B2-4B27-B2B1-078CC99BC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46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evaluación de programas para la innovación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Inmaculada Bordas </a:t>
            </a:r>
            <a:r>
              <a:rPr lang="es-MX" dirty="0" err="1" smtClean="0"/>
              <a:t>Alsinas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2831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modelo </a:t>
            </a:r>
            <a:r>
              <a:rPr lang="es-MX" dirty="0"/>
              <a:t>i</a:t>
            </a:r>
            <a:r>
              <a:rPr lang="es-MX" dirty="0" smtClean="0"/>
              <a:t>mplica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3212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47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MX" dirty="0" smtClean="0"/>
              <a:t>Desde la perspectiva organizativa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362318"/>
              </p:ext>
            </p:extLst>
          </p:nvPr>
        </p:nvGraphicFramePr>
        <p:xfrm>
          <a:off x="457200" y="1052736"/>
          <a:ext cx="82296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839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/>
          <a:lstStyle/>
          <a:p>
            <a:r>
              <a:rPr lang="es-MX" dirty="0" smtClean="0"/>
              <a:t>Giro que ha tomado la evaluación</a:t>
            </a: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56129148"/>
              </p:ext>
            </p:extLst>
          </p:nvPr>
        </p:nvGraphicFramePr>
        <p:xfrm>
          <a:off x="251520" y="1340768"/>
          <a:ext cx="871296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11560" y="6156012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La evaluación es un proceso de carácter dinámico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78884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9803"/>
            <a:ext cx="8229600" cy="1143000"/>
          </a:xfrm>
        </p:spPr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/>
              <a:t>Es la actividad dirigida a solucionar un determinado problema considerando como tal la carencia de algún aspecto, la necesidad de introducción de alguna modificación para la mejora o la realización de alguna innovación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8694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738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programas para la innovación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/>
          <a:lstStyle/>
          <a:p>
            <a:pPr algn="just"/>
            <a:r>
              <a:rPr lang="es-MX" dirty="0" smtClean="0"/>
              <a:t>Conjunto de actividades que se realizan para detectar y valorar la utilidad del programa en el contexto donde se proyecta y tomar decisiones, si son necesarias, para optimizar el programa sea en su totalidad sea en aspectos específicos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1122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contenidos de la evaluación quedan referidos en 5 áreas: </a:t>
            </a:r>
          </a:p>
          <a:p>
            <a:pPr lvl="1"/>
            <a:r>
              <a:rPr lang="es-MX" sz="3200" dirty="0" smtClean="0"/>
              <a:t>Curricular</a:t>
            </a:r>
            <a:endParaRPr lang="es-MX" sz="3200" dirty="0"/>
          </a:p>
          <a:p>
            <a:pPr lvl="1"/>
            <a:r>
              <a:rPr lang="es-MX" sz="3200" dirty="0"/>
              <a:t>O</a:t>
            </a:r>
            <a:r>
              <a:rPr lang="es-MX" sz="3200" dirty="0" smtClean="0"/>
              <a:t>rientación escolar y profesional</a:t>
            </a:r>
          </a:p>
          <a:p>
            <a:pPr lvl="1"/>
            <a:r>
              <a:rPr lang="es-MX" sz="3200" dirty="0"/>
              <a:t>O</a:t>
            </a:r>
            <a:r>
              <a:rPr lang="es-MX" sz="3200" dirty="0" smtClean="0"/>
              <a:t>rganización y gestión de centros, </a:t>
            </a:r>
          </a:p>
          <a:p>
            <a:pPr lvl="1"/>
            <a:r>
              <a:rPr lang="es-MX" sz="3200" dirty="0"/>
              <a:t>F</a:t>
            </a:r>
            <a:r>
              <a:rPr lang="es-MX" sz="3200" dirty="0" smtClean="0"/>
              <a:t>ormación y profesionalidad de la docencia </a:t>
            </a:r>
          </a:p>
          <a:p>
            <a:pPr lvl="1"/>
            <a:r>
              <a:rPr lang="es-MX" sz="3200" dirty="0"/>
              <a:t>C</a:t>
            </a:r>
            <a:r>
              <a:rPr lang="es-MX" sz="3200" dirty="0" smtClean="0"/>
              <a:t>ostos económicos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478851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de la evaluación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012763917"/>
              </p:ext>
            </p:extLst>
          </p:nvPr>
        </p:nvGraphicFramePr>
        <p:xfrm>
          <a:off x="467544" y="1196752"/>
          <a:ext cx="828092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5600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Planificación y desarrollo de la evaluación de un programa para la innovación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es-MX" dirty="0" smtClean="0"/>
              <a:t>Aspectos básicos</a:t>
            </a:r>
          </a:p>
          <a:p>
            <a:r>
              <a:rPr lang="es-MX" dirty="0" smtClean="0"/>
              <a:t>Fases de  realización:</a:t>
            </a:r>
          </a:p>
          <a:p>
            <a:pPr lvl="1"/>
            <a:r>
              <a:rPr lang="es-MX" dirty="0" smtClean="0"/>
              <a:t>Primer fase: el análisis de los determinantes del proyecto. Estudio del contexto (4 núcleos).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MX" dirty="0" smtClean="0"/>
              <a:t>Responde al estudio de los aspectos causales y del contenido de la evaluación específica.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MX" dirty="0" smtClean="0"/>
              <a:t>Referente a las personas que coordinan, desarrollan y participan en la evaluación y a quienes desarrollan el programa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MX" dirty="0" smtClean="0"/>
              <a:t>Aspectos técnicos de la evaluación.</a:t>
            </a:r>
          </a:p>
          <a:p>
            <a:pPr marL="1371600" lvl="2" indent="-457200"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7802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35893"/>
            <a:ext cx="8229600" cy="5145435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s-MX" dirty="0" smtClean="0"/>
              <a:t>Valoración del contexto de la EPI</a:t>
            </a:r>
          </a:p>
          <a:p>
            <a:pPr lvl="1"/>
            <a:r>
              <a:rPr lang="es-MX" dirty="0" smtClean="0"/>
              <a:t>Segunda fase: La realización de la evaluación de programas para la innovación</a:t>
            </a:r>
          </a:p>
          <a:p>
            <a:pPr lvl="2"/>
            <a:r>
              <a:rPr lang="es-MX" dirty="0" smtClean="0"/>
              <a:t>Planificación</a:t>
            </a:r>
          </a:p>
          <a:p>
            <a:pPr lvl="2"/>
            <a:r>
              <a:rPr lang="es-MX" dirty="0" smtClean="0"/>
              <a:t>Proyección de la evaluación</a:t>
            </a:r>
          </a:p>
          <a:p>
            <a:pPr lvl="2"/>
            <a:r>
              <a:rPr lang="es-MX" dirty="0" smtClean="0"/>
              <a:t>Conclusiones y propuestas para el programa de innovación</a:t>
            </a:r>
          </a:p>
          <a:p>
            <a:pPr marL="985838" lvl="3" indent="-342900"/>
            <a:r>
              <a:rPr lang="es-MX" sz="2800" dirty="0" smtClean="0"/>
              <a:t>Tercera fase: la toma de decisiones y proyección en el programa.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414430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884981"/>
            <a:ext cx="8568952" cy="1143000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evaluación de programas para la innovación en educación: el modelo EI (evaluar para innovar)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4045"/>
            <a:ext cx="8229600" cy="3849291"/>
          </a:xfrm>
        </p:spPr>
        <p:txBody>
          <a:bodyPr/>
          <a:lstStyle/>
          <a:p>
            <a:pPr algn="just"/>
            <a:r>
              <a:rPr lang="es-MX" dirty="0" smtClean="0"/>
              <a:t>El modelo EI creado, desarrollado y experimentado por Bordas y Montaner, ha sido diseñado específicamente para evaluar programas de innovación educativa.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787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487</Words>
  <Application>Microsoft Office PowerPoint</Application>
  <PresentationFormat>Presentación en pantalla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La evaluación de programas para la innovación</vt:lpstr>
      <vt:lpstr>Presentación de PowerPoint</vt:lpstr>
      <vt:lpstr>Programa</vt:lpstr>
      <vt:lpstr>Evaluación de programas para la innovación</vt:lpstr>
      <vt:lpstr>Presentación de PowerPoint</vt:lpstr>
      <vt:lpstr>Funciones de la evaluación</vt:lpstr>
      <vt:lpstr>Planificación y desarrollo de la evaluación de un programa para la innovación</vt:lpstr>
      <vt:lpstr>Presentación de PowerPoint</vt:lpstr>
      <vt:lpstr>La evaluación de programas para la innovación en educación: el modelo EI (evaluar para innovar)</vt:lpstr>
      <vt:lpstr>El modelo implica </vt:lpstr>
      <vt:lpstr>Desde la perspectiva organizativa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evaluación de programas para la innovación</dc:title>
  <dc:creator>OfficeDepot</dc:creator>
  <cp:lastModifiedBy>Enep</cp:lastModifiedBy>
  <cp:revision>8</cp:revision>
  <dcterms:created xsi:type="dcterms:W3CDTF">2016-06-27T01:43:15Z</dcterms:created>
  <dcterms:modified xsi:type="dcterms:W3CDTF">2018-02-12T19:01:14Z</dcterms:modified>
</cp:coreProperties>
</file>