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4" r:id="rId6"/>
    <p:sldId id="258" r:id="rId7"/>
    <p:sldId id="259" r:id="rId8"/>
    <p:sldId id="263" r:id="rId9"/>
    <p:sldId id="267" r:id="rId10"/>
    <p:sldId id="268" r:id="rId11"/>
    <p:sldId id="269" r:id="rId1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91" autoAdjust="0"/>
  </p:normalViewPr>
  <p:slideViewPr>
    <p:cSldViewPr snapToGrid="0">
      <p:cViewPr varScale="1">
        <p:scale>
          <a:sx n="72" d="100"/>
          <a:sy n="72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5"/>
                  </a:gs>
                  <a:gs pos="12000">
                    <a:schemeClr val="accent1">
                      <a:lumMod val="89000"/>
                    </a:schemeClr>
                  </a:gs>
                  <a:gs pos="9700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68-4E95-81EF-FFCA5ACEA39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68-4E95-81EF-FFCA5ACEA39A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/>
                  </a:gs>
                  <a:gs pos="99000">
                    <a:schemeClr val="accent3"/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68-4E95-81EF-FFCA5ACEA39A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tile tx="0" ty="0" sx="100000" sy="100000" flip="xy" algn="ctr"/>
              </a:blip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68-4E95-81EF-FFCA5ACEA39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68-4E95-81EF-FFCA5ACEA39A}"/>
              </c:ext>
            </c:extLst>
          </c:dPt>
          <c:cat>
            <c:strRef>
              <c:f>Sheet1!$A$2:$A$5</c:f>
              <c:strCache>
                <c:ptCount val="4"/>
                <c:pt idx="0">
                  <c:v>Óleo</c:v>
                </c:pt>
                <c:pt idx="1">
                  <c:v>Acuarelas</c:v>
                </c:pt>
                <c:pt idx="2">
                  <c:v>Tiza</c:v>
                </c:pt>
                <c:pt idx="3">
                  <c:v>Grabado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70-4AC1-8BA7-147D1D083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>
          <a:solidFill>
            <a:schemeClr val="tx1"/>
          </a:solidFill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1789F-59E1-472A-AB4B-C3856069E5A5}" type="doc">
      <dgm:prSet loTypeId="urn:microsoft.com/office/officeart/2018/5/layout/IconLeafOutlineLabelList" loCatId="other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359C9BF5-BCB5-4E42-A87E-A37621CAD579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es-ES" noProof="0" dirty="0">
            <a:solidFill>
              <a:schemeClr val="tx1"/>
            </a:solidFill>
          </a:endParaRPr>
        </a:p>
      </dgm:t>
    </dgm:pt>
    <dgm:pt modelId="{D38251A0-3795-43EE-8284-F5380A7B07E9}" type="parTrans" cxnId="{FEE27B29-81CC-4318-A16E-3E89D43D2807}">
      <dgm:prSet/>
      <dgm:spPr/>
      <dgm:t>
        <a:bodyPr rtlCol="0"/>
        <a:lstStyle/>
        <a:p>
          <a:pPr rtl="0"/>
          <a:endParaRPr lang="es-ES" noProof="0" dirty="0"/>
        </a:p>
      </dgm:t>
    </dgm:pt>
    <dgm:pt modelId="{7A7ECCA9-D7A3-4FE3-B824-4E149D473EC5}" type="sibTrans" cxnId="{FEE27B29-81CC-4318-A16E-3E89D43D2807}">
      <dgm:prSet/>
      <dgm:spPr/>
      <dgm:t>
        <a:bodyPr rtlCol="0"/>
        <a:lstStyle/>
        <a:p>
          <a:pPr rtl="0"/>
          <a:endParaRPr lang="es-ES" noProof="0" dirty="0"/>
        </a:p>
      </dgm:t>
    </dgm:pt>
    <dgm:pt modelId="{C74D94FA-8B44-4D50-A64B-ECFDD75E6EA6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es-ES" noProof="0" dirty="0"/>
        </a:p>
      </dgm:t>
    </dgm:pt>
    <dgm:pt modelId="{C89CCE46-4A03-452C-AB77-2BCE98149E56}" type="parTrans" cxnId="{7D2C0319-9ABA-4B6E-BF2D-0E386E413C4D}">
      <dgm:prSet/>
      <dgm:spPr/>
      <dgm:t>
        <a:bodyPr rtlCol="0"/>
        <a:lstStyle/>
        <a:p>
          <a:pPr rtl="0"/>
          <a:endParaRPr lang="es-ES" noProof="0" dirty="0"/>
        </a:p>
      </dgm:t>
    </dgm:pt>
    <dgm:pt modelId="{6F9A8EE0-DF50-4238-8E4D-2B6334A07342}" type="sibTrans" cxnId="{7D2C0319-9ABA-4B6E-BF2D-0E386E413C4D}">
      <dgm:prSet/>
      <dgm:spPr/>
      <dgm:t>
        <a:bodyPr rtlCol="0"/>
        <a:lstStyle/>
        <a:p>
          <a:pPr rtl="0"/>
          <a:endParaRPr lang="es-ES" noProof="0" dirty="0"/>
        </a:p>
      </dgm:t>
    </dgm:pt>
    <dgm:pt modelId="{C04D4B19-A3C1-499B-82B0-8E7FE9AF5178}" type="pres">
      <dgm:prSet presAssocID="{92A1789F-59E1-472A-AB4B-C3856069E5A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38ED55A-FF81-494E-AFB4-5E4753E62D1E}" type="pres">
      <dgm:prSet presAssocID="{359C9BF5-BCB5-4E42-A87E-A37621CAD579}" presName="compNode" presStyleCnt="0"/>
      <dgm:spPr/>
    </dgm:pt>
    <dgm:pt modelId="{67577FE9-4C04-467C-9D18-D4DE87D4DE14}" type="pres">
      <dgm:prSet presAssocID="{359C9BF5-BCB5-4E42-A87E-A37621CAD579}" presName="iconBgRect" presStyleLbl="trAlignAcc1" presStyleIdx="0" presStyleCnt="2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79CBFD4-DC0A-4969-92C4-C7B9686ACE6A}" type="pres">
      <dgm:prSet presAssocID="{359C9BF5-BCB5-4E42-A87E-A37621CAD5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1E0128A-CBA8-40EB-8AC9-0B631D352626}" type="pres">
      <dgm:prSet presAssocID="{359C9BF5-BCB5-4E42-A87E-A37621CAD579}" presName="spaceRect" presStyleCnt="0"/>
      <dgm:spPr/>
    </dgm:pt>
    <dgm:pt modelId="{BFC99E90-DC39-4CD3-8818-7916D482EC7D}" type="pres">
      <dgm:prSet presAssocID="{359C9BF5-BCB5-4E42-A87E-A37621CAD57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F2CFE6C6-0544-43C1-8B41-AC347E4D336B}" type="pres">
      <dgm:prSet presAssocID="{7A7ECCA9-D7A3-4FE3-B824-4E149D473EC5}" presName="sibTrans" presStyleCnt="0"/>
      <dgm:spPr/>
    </dgm:pt>
    <dgm:pt modelId="{D51FD768-0147-4D00-BCB7-E2A6D97D57F2}" type="pres">
      <dgm:prSet presAssocID="{C74D94FA-8B44-4D50-A64B-ECFDD75E6EA6}" presName="compNode" presStyleCnt="0"/>
      <dgm:spPr/>
    </dgm:pt>
    <dgm:pt modelId="{C7AE699B-DEDF-4849-9BAB-0F114C233F0B}" type="pres">
      <dgm:prSet presAssocID="{C74D94FA-8B44-4D50-A64B-ECFDD75E6EA6}" presName="iconBgRect" presStyleLbl="trAlignAcc1" presStyleIdx="1" presStyleCnt="2" custLinFactNeighborX="65209" custLinFactNeighborY="3517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536CDB1-E6B7-4446-86C3-A02F282DC83D}" type="pres">
      <dgm:prSet presAssocID="{C74D94FA-8B44-4D50-A64B-ECFDD75E6EA6}" presName="iconRect" presStyleLbl="node1" presStyleIdx="1" presStyleCnt="2" custLinFactX="21651" custLinFactNeighborX="100000" custLinFactNeighborY="-495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46977651-374F-4B47-B906-05D4EB83A76F}" type="pres">
      <dgm:prSet presAssocID="{C74D94FA-8B44-4D50-A64B-ECFDD75E6EA6}" presName="spaceRect" presStyleCnt="0"/>
      <dgm:spPr/>
    </dgm:pt>
    <dgm:pt modelId="{EA32F607-B48B-4485-97AF-932883E3EE3A}" type="pres">
      <dgm:prSet presAssocID="{C74D94FA-8B44-4D50-A64B-ECFDD75E6EA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E27B29-81CC-4318-A16E-3E89D43D2807}" srcId="{92A1789F-59E1-472A-AB4B-C3856069E5A5}" destId="{359C9BF5-BCB5-4E42-A87E-A37621CAD579}" srcOrd="0" destOrd="0" parTransId="{D38251A0-3795-43EE-8284-F5380A7B07E9}" sibTransId="{7A7ECCA9-D7A3-4FE3-B824-4E149D473EC5}"/>
    <dgm:cxn modelId="{7D2C0319-9ABA-4B6E-BF2D-0E386E413C4D}" srcId="{92A1789F-59E1-472A-AB4B-C3856069E5A5}" destId="{C74D94FA-8B44-4D50-A64B-ECFDD75E6EA6}" srcOrd="1" destOrd="0" parTransId="{C89CCE46-4A03-452C-AB77-2BCE98149E56}" sibTransId="{6F9A8EE0-DF50-4238-8E4D-2B6334A07342}"/>
    <dgm:cxn modelId="{43839781-5DA2-4231-9148-A89300109096}" type="presOf" srcId="{359C9BF5-BCB5-4E42-A87E-A37621CAD579}" destId="{BFC99E90-DC39-4CD3-8818-7916D482EC7D}" srcOrd="0" destOrd="0" presId="urn:microsoft.com/office/officeart/2018/5/layout/IconLeafOutlineLabelList"/>
    <dgm:cxn modelId="{14AF6B8A-2A0A-4A2C-A372-2BDFF172E0B7}" type="presOf" srcId="{92A1789F-59E1-472A-AB4B-C3856069E5A5}" destId="{C04D4B19-A3C1-499B-82B0-8E7FE9AF5178}" srcOrd="0" destOrd="0" presId="urn:microsoft.com/office/officeart/2018/5/layout/IconLeafOutlineLabelList"/>
    <dgm:cxn modelId="{7B49AFDE-45A1-44CA-9567-5172F89B6A9B}" type="presOf" srcId="{C74D94FA-8B44-4D50-A64B-ECFDD75E6EA6}" destId="{EA32F607-B48B-4485-97AF-932883E3EE3A}" srcOrd="0" destOrd="0" presId="urn:microsoft.com/office/officeart/2018/5/layout/IconLeafOutlineLabelList"/>
    <dgm:cxn modelId="{1FBA4ED5-E71B-4216-8899-0AD2EBA10FC3}" type="presParOf" srcId="{C04D4B19-A3C1-499B-82B0-8E7FE9AF5178}" destId="{C38ED55A-FF81-494E-AFB4-5E4753E62D1E}" srcOrd="0" destOrd="0" presId="urn:microsoft.com/office/officeart/2018/5/layout/IconLeafOutlineLabelList"/>
    <dgm:cxn modelId="{BF7A9841-98A2-4E95-98E9-530D47E89475}" type="presParOf" srcId="{C38ED55A-FF81-494E-AFB4-5E4753E62D1E}" destId="{67577FE9-4C04-467C-9D18-D4DE87D4DE14}" srcOrd="0" destOrd="0" presId="urn:microsoft.com/office/officeart/2018/5/layout/IconLeafOutlineLabelList"/>
    <dgm:cxn modelId="{9454315F-48F7-4568-8C03-AC61EBD79730}" type="presParOf" srcId="{C38ED55A-FF81-494E-AFB4-5E4753E62D1E}" destId="{F79CBFD4-DC0A-4969-92C4-C7B9686ACE6A}" srcOrd="1" destOrd="0" presId="urn:microsoft.com/office/officeart/2018/5/layout/IconLeafOutlineLabelList"/>
    <dgm:cxn modelId="{ED877EAD-FA92-4954-8537-154C00CE89DB}" type="presParOf" srcId="{C38ED55A-FF81-494E-AFB4-5E4753E62D1E}" destId="{D1E0128A-CBA8-40EB-8AC9-0B631D352626}" srcOrd="2" destOrd="0" presId="urn:microsoft.com/office/officeart/2018/5/layout/IconLeafOutlineLabelList"/>
    <dgm:cxn modelId="{F557EE51-C50C-4DCD-AD3D-80678E80212D}" type="presParOf" srcId="{C38ED55A-FF81-494E-AFB4-5E4753E62D1E}" destId="{BFC99E90-DC39-4CD3-8818-7916D482EC7D}" srcOrd="3" destOrd="0" presId="urn:microsoft.com/office/officeart/2018/5/layout/IconLeafOutlineLabelList"/>
    <dgm:cxn modelId="{07DBF16B-3865-4BE7-83F3-752A2C9BD7E2}" type="presParOf" srcId="{C04D4B19-A3C1-499B-82B0-8E7FE9AF5178}" destId="{F2CFE6C6-0544-43C1-8B41-AC347E4D336B}" srcOrd="1" destOrd="0" presId="urn:microsoft.com/office/officeart/2018/5/layout/IconLeafOutlineLabelList"/>
    <dgm:cxn modelId="{81578B15-D74A-46F6-8A68-46660C27FEFE}" type="presParOf" srcId="{C04D4B19-A3C1-499B-82B0-8E7FE9AF5178}" destId="{D51FD768-0147-4D00-BCB7-E2A6D97D57F2}" srcOrd="2" destOrd="0" presId="urn:microsoft.com/office/officeart/2018/5/layout/IconLeafOutlineLabelList"/>
    <dgm:cxn modelId="{86E7877E-B84F-4308-AA72-F9C1CE479AFB}" type="presParOf" srcId="{D51FD768-0147-4D00-BCB7-E2A6D97D57F2}" destId="{C7AE699B-DEDF-4849-9BAB-0F114C233F0B}" srcOrd="0" destOrd="0" presId="urn:microsoft.com/office/officeart/2018/5/layout/IconLeafOutlineLabelList"/>
    <dgm:cxn modelId="{A597B4D3-F168-4301-8527-BC709CE3ED0D}" type="presParOf" srcId="{D51FD768-0147-4D00-BCB7-E2A6D97D57F2}" destId="{9536CDB1-E6B7-4446-86C3-A02F282DC83D}" srcOrd="1" destOrd="0" presId="urn:microsoft.com/office/officeart/2018/5/layout/IconLeafOutlineLabelList"/>
    <dgm:cxn modelId="{C841177A-DBF7-48C7-8C84-60DE95A5B4AC}" type="presParOf" srcId="{D51FD768-0147-4D00-BCB7-E2A6D97D57F2}" destId="{46977651-374F-4B47-B906-05D4EB83A76F}" srcOrd="2" destOrd="0" presId="urn:microsoft.com/office/officeart/2018/5/layout/IconLeafOutlineLabelList"/>
    <dgm:cxn modelId="{C83C32D7-B3CE-4EA3-86E0-34F537027A80}" type="presParOf" srcId="{D51FD768-0147-4D00-BCB7-E2A6D97D57F2}" destId="{EA32F607-B48B-4485-97AF-932883E3EE3A}" srcOrd="3" destOrd="0" presId="urn:microsoft.com/office/officeart/2018/5/layout/IconLeafOutlin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62456-F732-4CD6-B4DC-6D2030E3737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FC18BA32-16EC-403F-897A-513D1BC0ABC8}">
      <dgm:prSet phldrT="[Text]"/>
      <dgm:spPr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r>
            <a:rPr lang="es-ES" noProof="0" dirty="0" smtClean="0"/>
            <a:t>Obstáculos 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8B2C7ED-FF36-4DE6-B32C-9BF4772B9C7E}" type="parTrans" cxnId="{31AD2AFE-B651-466F-A016-6041410DBBDB}">
      <dgm:prSet/>
      <dgm:spPr/>
      <dgm:t>
        <a:bodyPr rtlCol="0"/>
        <a:lstStyle/>
        <a:p>
          <a:pPr rtl="0"/>
          <a:endParaRPr lang="es-ES" noProof="0" dirty="0"/>
        </a:p>
      </dgm:t>
    </dgm:pt>
    <dgm:pt modelId="{6C1A82BC-A1BA-4C36-B831-906FC8C72196}" type="sibTrans" cxnId="{31AD2AFE-B651-466F-A016-6041410DBBDB}">
      <dgm:prSet/>
      <dgm:spPr/>
      <dgm:t>
        <a:bodyPr rtlCol="0"/>
        <a:lstStyle/>
        <a:p>
          <a:pPr rtl="0"/>
          <a:endParaRPr lang="es-ES" noProof="0" dirty="0"/>
        </a:p>
      </dgm:t>
    </dgm:pt>
    <dgm:pt modelId="{21FED06C-C742-4AA0-BC8C-4C6DEF6D704F}">
      <dgm:prSet phldrT="[Text]"/>
      <dgm:spPr/>
      <dgm:t>
        <a:bodyPr rtlCol="0"/>
        <a:lstStyle/>
        <a:p>
          <a:pPr rtl="0"/>
          <a:r>
            <a:rPr lang="es-ES" noProof="0" dirty="0" smtClean="0"/>
            <a:t>Identificar</a:t>
          </a:r>
          <a:endParaRPr lang="es-ES" noProof="0" dirty="0"/>
        </a:p>
      </dgm:t>
    </dgm:pt>
    <dgm:pt modelId="{8CE39520-8132-4691-A515-463FF2CA2CC9}" type="parTrans" cxnId="{72A92452-8DA2-4A7E-8AED-4C6FE4B343C3}">
      <dgm:prSet/>
      <dgm:spPr/>
      <dgm:t>
        <a:bodyPr rtlCol="0"/>
        <a:lstStyle/>
        <a:p>
          <a:pPr rtl="0"/>
          <a:endParaRPr lang="es-ES" noProof="0" dirty="0"/>
        </a:p>
      </dgm:t>
    </dgm:pt>
    <dgm:pt modelId="{CB7AA1FD-EE43-4869-B1C5-ECF33083DABD}" type="sibTrans" cxnId="{72A92452-8DA2-4A7E-8AED-4C6FE4B343C3}">
      <dgm:prSet/>
      <dgm:spPr/>
      <dgm:t>
        <a:bodyPr rtlCol="0"/>
        <a:lstStyle/>
        <a:p>
          <a:pPr rtl="0"/>
          <a:endParaRPr lang="es-ES" noProof="0" dirty="0"/>
        </a:p>
      </dgm:t>
    </dgm:pt>
    <dgm:pt modelId="{6D0AAD6F-17D6-4649-B50E-551056261318}">
      <dgm:prSet phldrT="[Text]"/>
      <dgm:spPr/>
      <dgm:t>
        <a:bodyPr rtlCol="0"/>
        <a:lstStyle/>
        <a:p>
          <a:pPr rtl="0"/>
          <a:r>
            <a:rPr lang="es-ES" noProof="0" dirty="0" smtClean="0"/>
            <a:t>Analizar</a:t>
          </a:r>
          <a:endParaRPr lang="es-ES" noProof="0" dirty="0"/>
        </a:p>
      </dgm:t>
    </dgm:pt>
    <dgm:pt modelId="{45E8C663-5460-49C5-9878-CF7EDD454560}" type="parTrans" cxnId="{4028CB83-D8E9-4027-A599-71C5ADB20D01}">
      <dgm:prSet/>
      <dgm:spPr/>
      <dgm:t>
        <a:bodyPr rtlCol="0"/>
        <a:lstStyle/>
        <a:p>
          <a:pPr rtl="0"/>
          <a:endParaRPr lang="es-ES" noProof="0" dirty="0"/>
        </a:p>
      </dgm:t>
    </dgm:pt>
    <dgm:pt modelId="{332130A5-8D0C-4ADD-93A6-3DF5130AAA0E}" type="sibTrans" cxnId="{4028CB83-D8E9-4027-A599-71C5ADB20D01}">
      <dgm:prSet/>
      <dgm:spPr/>
      <dgm:t>
        <a:bodyPr rtlCol="0"/>
        <a:lstStyle/>
        <a:p>
          <a:pPr rtl="0"/>
          <a:endParaRPr lang="es-ES" noProof="0" dirty="0"/>
        </a:p>
      </dgm:t>
    </dgm:pt>
    <dgm:pt modelId="{04A2DBB9-B137-4968-A768-08C7FD713A3D}">
      <dgm:prSet phldrT="[Text]"/>
      <dgm:spPr/>
      <dgm:t>
        <a:bodyPr rtlCol="0"/>
        <a:lstStyle/>
        <a:p>
          <a:pPr rtl="0"/>
          <a:r>
            <a:rPr lang="es-ES" noProof="0" dirty="0" smtClean="0"/>
            <a:t>Poner en práctica</a:t>
          </a:r>
          <a:endParaRPr lang="es-ES" noProof="0" dirty="0"/>
        </a:p>
      </dgm:t>
    </dgm:pt>
    <dgm:pt modelId="{D3BE6F6F-DC8B-4498-AB94-FE962FA795CF}" type="parTrans" cxnId="{0F8E57F9-4689-40CE-8319-C5E5EE004A54}">
      <dgm:prSet/>
      <dgm:spPr/>
      <dgm:t>
        <a:bodyPr rtlCol="0"/>
        <a:lstStyle/>
        <a:p>
          <a:pPr rtl="0"/>
          <a:endParaRPr lang="es-ES" noProof="0" dirty="0"/>
        </a:p>
      </dgm:t>
    </dgm:pt>
    <dgm:pt modelId="{55FFF356-4A6A-4E4D-ABA2-DE204ECE49E9}" type="sibTrans" cxnId="{0F8E57F9-4689-40CE-8319-C5E5EE004A54}">
      <dgm:prSet/>
      <dgm:spPr/>
      <dgm:t>
        <a:bodyPr rtlCol="0"/>
        <a:lstStyle/>
        <a:p>
          <a:pPr rtl="0"/>
          <a:endParaRPr lang="es-ES" noProof="0" dirty="0"/>
        </a:p>
      </dgm:t>
    </dgm:pt>
    <dgm:pt modelId="{83CE32C8-A089-4390-BD9C-A03B87744950}" type="pres">
      <dgm:prSet presAssocID="{5DF62456-F732-4CD6-B4DC-6D2030E3737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6D86DC86-C032-45EC-AA5F-288BD18291D4}" type="pres">
      <dgm:prSet presAssocID="{FC18BA32-16EC-403F-897A-513D1BC0ABC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2B4AFB26-0CC2-46E9-839E-E348A310D580}" type="pres">
      <dgm:prSet presAssocID="{FC18BA32-16EC-403F-897A-513D1BC0ABC8}" presName="Accent1" presStyleLbl="node1" presStyleIdx="0" presStyleCnt="15"/>
      <dgm:spPr/>
    </dgm:pt>
    <dgm:pt modelId="{AC78D3B8-FC8D-40D4-92C3-24C54F454117}" type="pres">
      <dgm:prSet presAssocID="{FC18BA32-16EC-403F-897A-513D1BC0ABC8}" presName="Accent2" presStyleLbl="node1" presStyleIdx="1" presStyleCnt="15"/>
      <dgm:spPr/>
    </dgm:pt>
    <dgm:pt modelId="{1B802FB0-56FB-49C2-A32C-2A57899A7830}" type="pres">
      <dgm:prSet presAssocID="{FC18BA32-16EC-403F-897A-513D1BC0ABC8}" presName="Accent3" presStyleLbl="node1" presStyleIdx="2" presStyleCnt="15"/>
      <dgm:spPr/>
    </dgm:pt>
    <dgm:pt modelId="{5BE99F0A-D19B-46B0-B375-CCFBF7D760B9}" type="pres">
      <dgm:prSet presAssocID="{FC18BA32-16EC-403F-897A-513D1BC0ABC8}" presName="Accent4" presStyleLbl="node1" presStyleIdx="3" presStyleCnt="15"/>
      <dgm:spPr/>
    </dgm:pt>
    <dgm:pt modelId="{E10A4C82-D332-4ACE-9D94-4D517B479C4D}" type="pres">
      <dgm:prSet presAssocID="{FC18BA32-16EC-403F-897A-513D1BC0ABC8}" presName="Accent5" presStyleLbl="node1" presStyleIdx="4" presStyleCnt="15"/>
      <dgm:spPr/>
    </dgm:pt>
    <dgm:pt modelId="{82513D74-D055-43AD-B88F-15A56E9E22A5}" type="pres">
      <dgm:prSet presAssocID="{FC18BA32-16EC-403F-897A-513D1BC0ABC8}" presName="Accent6" presStyleLbl="node1" presStyleIdx="5" presStyleCnt="15"/>
      <dgm:spPr/>
    </dgm:pt>
    <dgm:pt modelId="{A39D8F91-388E-461D-ADA8-55C5FAFDBE89}" type="pres">
      <dgm:prSet presAssocID="{21FED06C-C742-4AA0-BC8C-4C6DEF6D704F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FA27A604-F885-422E-ABEB-A3340935A3A5}" type="pres">
      <dgm:prSet presAssocID="{21FED06C-C742-4AA0-BC8C-4C6DEF6D704F}" presName="Accent7" presStyleCnt="0"/>
      <dgm:spPr/>
    </dgm:pt>
    <dgm:pt modelId="{462ADFE8-E51F-4BBE-9BD7-96247D3A5920}" type="pres">
      <dgm:prSet presAssocID="{21FED06C-C742-4AA0-BC8C-4C6DEF6D704F}" presName="AccentHold1" presStyleLbl="node1" presStyleIdx="7" presStyleCnt="15"/>
      <dgm:spPr/>
    </dgm:pt>
    <dgm:pt modelId="{BFFB875A-9CE0-440B-9464-FA22E834B718}" type="pres">
      <dgm:prSet presAssocID="{21FED06C-C742-4AA0-BC8C-4C6DEF6D704F}" presName="Accent8" presStyleCnt="0"/>
      <dgm:spPr/>
    </dgm:pt>
    <dgm:pt modelId="{8A9F7D4C-451C-4B83-A0EF-199C9A49D3B8}" type="pres">
      <dgm:prSet presAssocID="{21FED06C-C742-4AA0-BC8C-4C6DEF6D704F}" presName="AccentHold2" presStyleLbl="node1" presStyleIdx="8" presStyleCnt="15"/>
      <dgm:spPr/>
    </dgm:pt>
    <dgm:pt modelId="{C6820463-80F7-4F1A-B330-07A253175E29}" type="pres">
      <dgm:prSet presAssocID="{6D0AAD6F-17D6-4649-B50E-551056261318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F130D01-9ABD-4263-AA6B-46E965DD528B}" type="pres">
      <dgm:prSet presAssocID="{6D0AAD6F-17D6-4649-B50E-551056261318}" presName="Accent9" presStyleCnt="0"/>
      <dgm:spPr/>
    </dgm:pt>
    <dgm:pt modelId="{7D698589-EDC6-4343-9A4E-99137502804C}" type="pres">
      <dgm:prSet presAssocID="{6D0AAD6F-17D6-4649-B50E-551056261318}" presName="AccentHold1" presStyleLbl="node1" presStyleIdx="10" presStyleCnt="15"/>
      <dgm:spPr/>
    </dgm:pt>
    <dgm:pt modelId="{689C1FDC-551E-4827-A304-CA0AF0106F35}" type="pres">
      <dgm:prSet presAssocID="{6D0AAD6F-17D6-4649-B50E-551056261318}" presName="Accent10" presStyleCnt="0"/>
      <dgm:spPr/>
    </dgm:pt>
    <dgm:pt modelId="{13B0DE97-CF1D-4C76-8EDC-5782FB43835C}" type="pres">
      <dgm:prSet presAssocID="{6D0AAD6F-17D6-4649-B50E-551056261318}" presName="AccentHold2" presStyleLbl="node1" presStyleIdx="11" presStyleCnt="15"/>
      <dgm:spPr/>
    </dgm:pt>
    <dgm:pt modelId="{02FFFD4B-E287-4121-BDF6-C0DFE4B89ECE}" type="pres">
      <dgm:prSet presAssocID="{6D0AAD6F-17D6-4649-B50E-551056261318}" presName="Accent11" presStyleCnt="0"/>
      <dgm:spPr/>
    </dgm:pt>
    <dgm:pt modelId="{C3D80937-6E77-4504-B17A-5A834B11CD25}" type="pres">
      <dgm:prSet presAssocID="{6D0AAD6F-17D6-4649-B50E-551056261318}" presName="AccentHold3" presStyleLbl="node1" presStyleIdx="12" presStyleCnt="15"/>
      <dgm:spPr/>
    </dgm:pt>
    <dgm:pt modelId="{657B8E7F-5931-443F-8727-631984BB8A75}" type="pres">
      <dgm:prSet presAssocID="{04A2DBB9-B137-4968-A768-08C7FD713A3D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87502CA-2EF5-46FD-A077-82BA156A0646}" type="pres">
      <dgm:prSet presAssocID="{04A2DBB9-B137-4968-A768-08C7FD713A3D}" presName="Accent12" presStyleCnt="0"/>
      <dgm:spPr/>
    </dgm:pt>
    <dgm:pt modelId="{53DDFCEA-CB46-459B-8AFB-CD63962481AB}" type="pres">
      <dgm:prSet presAssocID="{04A2DBB9-B137-4968-A768-08C7FD713A3D}" presName="AccentHold1" presStyleLbl="node1" presStyleIdx="14" presStyleCnt="15"/>
      <dgm:spPr/>
    </dgm:pt>
  </dgm:ptLst>
  <dgm:cxnLst>
    <dgm:cxn modelId="{CD690D2E-5958-412C-811F-B150A68F2F79}" type="presOf" srcId="{FC18BA32-16EC-403F-897A-513D1BC0ABC8}" destId="{6D86DC86-C032-45EC-AA5F-288BD18291D4}" srcOrd="0" destOrd="0" presId="urn:microsoft.com/office/officeart/2009/3/layout/CircleRelationship"/>
    <dgm:cxn modelId="{0F8E57F9-4689-40CE-8319-C5E5EE004A54}" srcId="{FC18BA32-16EC-403F-897A-513D1BC0ABC8}" destId="{04A2DBB9-B137-4968-A768-08C7FD713A3D}" srcOrd="2" destOrd="0" parTransId="{D3BE6F6F-DC8B-4498-AB94-FE962FA795CF}" sibTransId="{55FFF356-4A6A-4E4D-ABA2-DE204ECE49E9}"/>
    <dgm:cxn modelId="{4028CB83-D8E9-4027-A599-71C5ADB20D01}" srcId="{FC18BA32-16EC-403F-897A-513D1BC0ABC8}" destId="{6D0AAD6F-17D6-4649-B50E-551056261318}" srcOrd="1" destOrd="0" parTransId="{45E8C663-5460-49C5-9878-CF7EDD454560}" sibTransId="{332130A5-8D0C-4ADD-93A6-3DF5130AAA0E}"/>
    <dgm:cxn modelId="{57819191-0E3C-48E4-AE6A-0AC13812C967}" type="presOf" srcId="{6D0AAD6F-17D6-4649-B50E-551056261318}" destId="{C6820463-80F7-4F1A-B330-07A253175E29}" srcOrd="0" destOrd="0" presId="urn:microsoft.com/office/officeart/2009/3/layout/CircleRelationship"/>
    <dgm:cxn modelId="{30C94DBA-86E6-4E99-9A0D-6C39A6B335B8}" type="presOf" srcId="{21FED06C-C742-4AA0-BC8C-4C6DEF6D704F}" destId="{A39D8F91-388E-461D-ADA8-55C5FAFDBE89}" srcOrd="0" destOrd="0" presId="urn:microsoft.com/office/officeart/2009/3/layout/CircleRelationship"/>
    <dgm:cxn modelId="{7A571F76-F314-4484-A08F-4A7A800F9E8B}" type="presOf" srcId="{5DF62456-F732-4CD6-B4DC-6D2030E3737A}" destId="{83CE32C8-A089-4390-BD9C-A03B87744950}" srcOrd="0" destOrd="0" presId="urn:microsoft.com/office/officeart/2009/3/layout/CircleRelationship"/>
    <dgm:cxn modelId="{72A92452-8DA2-4A7E-8AED-4C6FE4B343C3}" srcId="{FC18BA32-16EC-403F-897A-513D1BC0ABC8}" destId="{21FED06C-C742-4AA0-BC8C-4C6DEF6D704F}" srcOrd="0" destOrd="0" parTransId="{8CE39520-8132-4691-A515-463FF2CA2CC9}" sibTransId="{CB7AA1FD-EE43-4869-B1C5-ECF33083DABD}"/>
    <dgm:cxn modelId="{31AD2AFE-B651-466F-A016-6041410DBBDB}" srcId="{5DF62456-F732-4CD6-B4DC-6D2030E3737A}" destId="{FC18BA32-16EC-403F-897A-513D1BC0ABC8}" srcOrd="0" destOrd="0" parTransId="{D8B2C7ED-FF36-4DE6-B32C-9BF4772B9C7E}" sibTransId="{6C1A82BC-A1BA-4C36-B831-906FC8C72196}"/>
    <dgm:cxn modelId="{38651E67-5A39-4EB2-BB74-17D884D27CC6}" type="presOf" srcId="{04A2DBB9-B137-4968-A768-08C7FD713A3D}" destId="{657B8E7F-5931-443F-8727-631984BB8A75}" srcOrd="0" destOrd="0" presId="urn:microsoft.com/office/officeart/2009/3/layout/CircleRelationship"/>
    <dgm:cxn modelId="{306251B8-97EA-4CB7-9ECB-C7702ED73E09}" type="presParOf" srcId="{83CE32C8-A089-4390-BD9C-A03B87744950}" destId="{6D86DC86-C032-45EC-AA5F-288BD18291D4}" srcOrd="0" destOrd="0" presId="urn:microsoft.com/office/officeart/2009/3/layout/CircleRelationship"/>
    <dgm:cxn modelId="{B7B77350-88A5-427D-A914-14CD7007DE69}" type="presParOf" srcId="{83CE32C8-A089-4390-BD9C-A03B87744950}" destId="{2B4AFB26-0CC2-46E9-839E-E348A310D580}" srcOrd="1" destOrd="0" presId="urn:microsoft.com/office/officeart/2009/3/layout/CircleRelationship"/>
    <dgm:cxn modelId="{F003C2BC-EAF6-49A8-9E9B-8E2B8B14754A}" type="presParOf" srcId="{83CE32C8-A089-4390-BD9C-A03B87744950}" destId="{AC78D3B8-FC8D-40D4-92C3-24C54F454117}" srcOrd="2" destOrd="0" presId="urn:microsoft.com/office/officeart/2009/3/layout/CircleRelationship"/>
    <dgm:cxn modelId="{64C494C1-A361-4249-AFAB-D45C60F2A8A8}" type="presParOf" srcId="{83CE32C8-A089-4390-BD9C-A03B87744950}" destId="{1B802FB0-56FB-49C2-A32C-2A57899A7830}" srcOrd="3" destOrd="0" presId="urn:microsoft.com/office/officeart/2009/3/layout/CircleRelationship"/>
    <dgm:cxn modelId="{A64FF3AC-7018-4DC9-BC2B-F0BA46E59BB7}" type="presParOf" srcId="{83CE32C8-A089-4390-BD9C-A03B87744950}" destId="{5BE99F0A-D19B-46B0-B375-CCFBF7D760B9}" srcOrd="4" destOrd="0" presId="urn:microsoft.com/office/officeart/2009/3/layout/CircleRelationship"/>
    <dgm:cxn modelId="{58715B5B-CDB8-4B41-A220-BA8CF0D6E547}" type="presParOf" srcId="{83CE32C8-A089-4390-BD9C-A03B87744950}" destId="{E10A4C82-D332-4ACE-9D94-4D517B479C4D}" srcOrd="5" destOrd="0" presId="urn:microsoft.com/office/officeart/2009/3/layout/CircleRelationship"/>
    <dgm:cxn modelId="{1F893A3A-40AB-4494-B271-EEB4D4A4E1DC}" type="presParOf" srcId="{83CE32C8-A089-4390-BD9C-A03B87744950}" destId="{82513D74-D055-43AD-B88F-15A56E9E22A5}" srcOrd="6" destOrd="0" presId="urn:microsoft.com/office/officeart/2009/3/layout/CircleRelationship"/>
    <dgm:cxn modelId="{D364A40C-0FFD-4A47-B890-5657840AB71F}" type="presParOf" srcId="{83CE32C8-A089-4390-BD9C-A03B87744950}" destId="{A39D8F91-388E-461D-ADA8-55C5FAFDBE89}" srcOrd="7" destOrd="0" presId="urn:microsoft.com/office/officeart/2009/3/layout/CircleRelationship"/>
    <dgm:cxn modelId="{63E61882-0260-4AE9-AA8F-62F31D6F0E2B}" type="presParOf" srcId="{83CE32C8-A089-4390-BD9C-A03B87744950}" destId="{FA27A604-F885-422E-ABEB-A3340935A3A5}" srcOrd="8" destOrd="0" presId="urn:microsoft.com/office/officeart/2009/3/layout/CircleRelationship"/>
    <dgm:cxn modelId="{2853EBBE-6F5F-4811-9A04-6AB8B1C95235}" type="presParOf" srcId="{FA27A604-F885-422E-ABEB-A3340935A3A5}" destId="{462ADFE8-E51F-4BBE-9BD7-96247D3A5920}" srcOrd="0" destOrd="0" presId="urn:microsoft.com/office/officeart/2009/3/layout/CircleRelationship"/>
    <dgm:cxn modelId="{4AC23E0E-F30B-4994-9E5C-279EFB3D7235}" type="presParOf" srcId="{83CE32C8-A089-4390-BD9C-A03B87744950}" destId="{BFFB875A-9CE0-440B-9464-FA22E834B718}" srcOrd="9" destOrd="0" presId="urn:microsoft.com/office/officeart/2009/3/layout/CircleRelationship"/>
    <dgm:cxn modelId="{18895C18-9436-44EE-8316-091A1C8C373C}" type="presParOf" srcId="{BFFB875A-9CE0-440B-9464-FA22E834B718}" destId="{8A9F7D4C-451C-4B83-A0EF-199C9A49D3B8}" srcOrd="0" destOrd="0" presId="urn:microsoft.com/office/officeart/2009/3/layout/CircleRelationship"/>
    <dgm:cxn modelId="{846F34B9-D92A-4792-90F5-62273165E4AD}" type="presParOf" srcId="{83CE32C8-A089-4390-BD9C-A03B87744950}" destId="{C6820463-80F7-4F1A-B330-07A253175E29}" srcOrd="10" destOrd="0" presId="urn:microsoft.com/office/officeart/2009/3/layout/CircleRelationship"/>
    <dgm:cxn modelId="{4BB5B901-A872-4758-9C4D-B33DF73524C1}" type="presParOf" srcId="{83CE32C8-A089-4390-BD9C-A03B87744950}" destId="{2F130D01-9ABD-4263-AA6B-46E965DD528B}" srcOrd="11" destOrd="0" presId="urn:microsoft.com/office/officeart/2009/3/layout/CircleRelationship"/>
    <dgm:cxn modelId="{43C42C50-951F-415A-A833-EA3B9652C78E}" type="presParOf" srcId="{2F130D01-9ABD-4263-AA6B-46E965DD528B}" destId="{7D698589-EDC6-4343-9A4E-99137502804C}" srcOrd="0" destOrd="0" presId="urn:microsoft.com/office/officeart/2009/3/layout/CircleRelationship"/>
    <dgm:cxn modelId="{CFF7D291-E327-48D6-9719-E2AD2B5C8619}" type="presParOf" srcId="{83CE32C8-A089-4390-BD9C-A03B87744950}" destId="{689C1FDC-551E-4827-A304-CA0AF0106F35}" srcOrd="12" destOrd="0" presId="urn:microsoft.com/office/officeart/2009/3/layout/CircleRelationship"/>
    <dgm:cxn modelId="{E9112F3B-55E0-47C6-91AD-871F28887FB6}" type="presParOf" srcId="{689C1FDC-551E-4827-A304-CA0AF0106F35}" destId="{13B0DE97-CF1D-4C76-8EDC-5782FB43835C}" srcOrd="0" destOrd="0" presId="urn:microsoft.com/office/officeart/2009/3/layout/CircleRelationship"/>
    <dgm:cxn modelId="{349CBB6E-976D-437F-83C9-0902E123264E}" type="presParOf" srcId="{83CE32C8-A089-4390-BD9C-A03B87744950}" destId="{02FFFD4B-E287-4121-BDF6-C0DFE4B89ECE}" srcOrd="13" destOrd="0" presId="urn:microsoft.com/office/officeart/2009/3/layout/CircleRelationship"/>
    <dgm:cxn modelId="{C8CF3035-EDE8-4018-B51D-2D65A054968B}" type="presParOf" srcId="{02FFFD4B-E287-4121-BDF6-C0DFE4B89ECE}" destId="{C3D80937-6E77-4504-B17A-5A834B11CD25}" srcOrd="0" destOrd="0" presId="urn:microsoft.com/office/officeart/2009/3/layout/CircleRelationship"/>
    <dgm:cxn modelId="{FF8281DE-F219-47E6-B585-CB2D7C2F6E74}" type="presParOf" srcId="{83CE32C8-A089-4390-BD9C-A03B87744950}" destId="{657B8E7F-5931-443F-8727-631984BB8A75}" srcOrd="14" destOrd="0" presId="urn:microsoft.com/office/officeart/2009/3/layout/CircleRelationship"/>
    <dgm:cxn modelId="{B2435080-29AE-4351-AB8A-381A5704AD55}" type="presParOf" srcId="{83CE32C8-A089-4390-BD9C-A03B87744950}" destId="{287502CA-2EF5-46FD-A077-82BA156A0646}" srcOrd="15" destOrd="0" presId="urn:microsoft.com/office/officeart/2009/3/layout/CircleRelationship"/>
    <dgm:cxn modelId="{F906A812-DE77-4684-9882-2F918B493679}" type="presParOf" srcId="{287502CA-2EF5-46FD-A077-82BA156A0646}" destId="{53DDFCEA-CB46-459B-8AFB-CD63962481AB}" srcOrd="0" destOrd="0" presId="urn:microsoft.com/office/officeart/2009/3/layout/CircleRelationship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77FE9-4C04-467C-9D18-D4DE87D4DE14}">
      <dsp:nvSpPr>
        <dsp:cNvPr id="0" name=""/>
        <dsp:cNvSpPr/>
      </dsp:nvSpPr>
      <dsp:spPr>
        <a:xfrm>
          <a:off x="2197200" y="212156"/>
          <a:ext cx="2196000" cy="2196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BFD4-DC0A-4969-92C4-C7B9686ACE6A}">
      <dsp:nvSpPr>
        <dsp:cNvPr id="0" name=""/>
        <dsp:cNvSpPr/>
      </dsp:nvSpPr>
      <dsp:spPr>
        <a:xfrm>
          <a:off x="2665200" y="6801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99E90-DC39-4CD3-8818-7916D482EC7D}">
      <dsp:nvSpPr>
        <dsp:cNvPr id="0" name=""/>
        <dsp:cNvSpPr/>
      </dsp:nvSpPr>
      <dsp:spPr>
        <a:xfrm>
          <a:off x="1495200" y="309215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s-ES" sz="4400" kern="1200" noProof="0" dirty="0">
            <a:solidFill>
              <a:schemeClr val="tx1"/>
            </a:solidFill>
          </a:endParaRPr>
        </a:p>
      </dsp:txBody>
      <dsp:txXfrm>
        <a:off x="1495200" y="3092156"/>
        <a:ext cx="3600000" cy="720000"/>
      </dsp:txXfrm>
    </dsp:sp>
    <dsp:sp modelId="{C7AE699B-DEDF-4849-9BAB-0F114C233F0B}">
      <dsp:nvSpPr>
        <dsp:cNvPr id="0" name=""/>
        <dsp:cNvSpPr/>
      </dsp:nvSpPr>
      <dsp:spPr>
        <a:xfrm>
          <a:off x="7859189" y="289389"/>
          <a:ext cx="2196000" cy="2196000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CDB1-E6B7-4446-86C3-A02F282DC83D}">
      <dsp:nvSpPr>
        <dsp:cNvPr id="0" name=""/>
        <dsp:cNvSpPr/>
      </dsp:nvSpPr>
      <dsp:spPr>
        <a:xfrm>
          <a:off x="8428002" y="617736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2F607-B48B-4485-97AF-932883E3EE3A}">
      <dsp:nvSpPr>
        <dsp:cNvPr id="0" name=""/>
        <dsp:cNvSpPr/>
      </dsp:nvSpPr>
      <dsp:spPr>
        <a:xfrm>
          <a:off x="5725200" y="309215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s-ES" sz="4400" kern="1200" noProof="0" dirty="0"/>
        </a:p>
      </dsp:txBody>
      <dsp:txXfrm>
        <a:off x="5725200" y="3092156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DC86-C032-45EC-AA5F-288BD18291D4}">
      <dsp:nvSpPr>
        <dsp:cNvPr id="0" name=""/>
        <dsp:cNvSpPr/>
      </dsp:nvSpPr>
      <dsp:spPr>
        <a:xfrm>
          <a:off x="3085763" y="156940"/>
          <a:ext cx="3444263" cy="344465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Obstáculos </a:t>
          </a:r>
          <a:endParaRPr lang="es-ES" sz="1400" kern="1200" noProof="0" dirty="0"/>
        </a:p>
      </dsp:txBody>
      <dsp:txXfrm>
        <a:off x="3590164" y="661397"/>
        <a:ext cx="2435461" cy="2435737"/>
      </dsp:txXfrm>
    </dsp:sp>
    <dsp:sp modelId="{2B4AFB26-0CC2-46E9-839E-E348A310D580}">
      <dsp:nvSpPr>
        <dsp:cNvPr id="0" name=""/>
        <dsp:cNvSpPr/>
      </dsp:nvSpPr>
      <dsp:spPr>
        <a:xfrm>
          <a:off x="5051290" y="0"/>
          <a:ext cx="382931" cy="383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8D3B8-FC8D-40D4-92C3-24C54F454117}">
      <dsp:nvSpPr>
        <dsp:cNvPr id="0" name=""/>
        <dsp:cNvSpPr/>
      </dsp:nvSpPr>
      <dsp:spPr>
        <a:xfrm>
          <a:off x="4144830" y="3345657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2FB0-56FB-49C2-A32C-2A57899A7830}">
      <dsp:nvSpPr>
        <dsp:cNvPr id="0" name=""/>
        <dsp:cNvSpPr/>
      </dsp:nvSpPr>
      <dsp:spPr>
        <a:xfrm>
          <a:off x="6751873" y="1554921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99F0A-D19B-46B0-B375-CCFBF7D760B9}">
      <dsp:nvSpPr>
        <dsp:cNvPr id="0" name=""/>
        <dsp:cNvSpPr/>
      </dsp:nvSpPr>
      <dsp:spPr>
        <a:xfrm>
          <a:off x="5425036" y="3641028"/>
          <a:ext cx="382931" cy="383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4C82-D332-4ACE-9D94-4D517B479C4D}">
      <dsp:nvSpPr>
        <dsp:cNvPr id="0" name=""/>
        <dsp:cNvSpPr/>
      </dsp:nvSpPr>
      <dsp:spPr>
        <a:xfrm>
          <a:off x="4222547" y="544464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3D74-D055-43AD-B88F-15A56E9E22A5}">
      <dsp:nvSpPr>
        <dsp:cNvPr id="0" name=""/>
        <dsp:cNvSpPr/>
      </dsp:nvSpPr>
      <dsp:spPr>
        <a:xfrm>
          <a:off x="3348587" y="2132786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8F91-388E-461D-ADA8-55C5FAFDBE89}">
      <dsp:nvSpPr>
        <dsp:cNvPr id="0" name=""/>
        <dsp:cNvSpPr/>
      </dsp:nvSpPr>
      <dsp:spPr>
        <a:xfrm>
          <a:off x="2009033" y="778668"/>
          <a:ext cx="1400313" cy="139999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Identificar</a:t>
          </a:r>
          <a:endParaRPr lang="es-ES" sz="1400" kern="1200" noProof="0" dirty="0"/>
        </a:p>
      </dsp:txBody>
      <dsp:txXfrm>
        <a:off x="2214104" y="983692"/>
        <a:ext cx="990171" cy="989945"/>
      </dsp:txXfrm>
    </dsp:sp>
    <dsp:sp modelId="{462ADFE8-E51F-4BBE-9BD7-96247D3A5920}">
      <dsp:nvSpPr>
        <dsp:cNvPr id="0" name=""/>
        <dsp:cNvSpPr/>
      </dsp:nvSpPr>
      <dsp:spPr>
        <a:xfrm>
          <a:off x="4664119" y="556536"/>
          <a:ext cx="382931" cy="383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7D4C-451C-4B83-A0EF-199C9A49D3B8}">
      <dsp:nvSpPr>
        <dsp:cNvPr id="0" name=""/>
        <dsp:cNvSpPr/>
      </dsp:nvSpPr>
      <dsp:spPr>
        <a:xfrm>
          <a:off x="2141152" y="2589122"/>
          <a:ext cx="692385" cy="69255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0463-80F7-4F1A-B330-07A253175E29}">
      <dsp:nvSpPr>
        <dsp:cNvPr id="0" name=""/>
        <dsp:cNvSpPr/>
      </dsp:nvSpPr>
      <dsp:spPr>
        <a:xfrm>
          <a:off x="6883991" y="119918"/>
          <a:ext cx="1400313" cy="139999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Analizar</a:t>
          </a:r>
          <a:endParaRPr lang="es-ES" sz="1400" kern="1200" noProof="0" dirty="0"/>
        </a:p>
      </dsp:txBody>
      <dsp:txXfrm>
        <a:off x="7089062" y="324942"/>
        <a:ext cx="990171" cy="989945"/>
      </dsp:txXfrm>
    </dsp:sp>
    <dsp:sp modelId="{7D698589-EDC6-4343-9A4E-99137502804C}">
      <dsp:nvSpPr>
        <dsp:cNvPr id="0" name=""/>
        <dsp:cNvSpPr/>
      </dsp:nvSpPr>
      <dsp:spPr>
        <a:xfrm>
          <a:off x="6258725" y="1086513"/>
          <a:ext cx="382931" cy="3830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DE97-CF1D-4C76-8EDC-5782FB43835C}">
      <dsp:nvSpPr>
        <dsp:cNvPr id="0" name=""/>
        <dsp:cNvSpPr/>
      </dsp:nvSpPr>
      <dsp:spPr>
        <a:xfrm>
          <a:off x="1877621" y="3413262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80937-6E77-4504-B17A-5A834B11CD25}">
      <dsp:nvSpPr>
        <dsp:cNvPr id="0" name=""/>
        <dsp:cNvSpPr/>
      </dsp:nvSpPr>
      <dsp:spPr>
        <a:xfrm>
          <a:off x="4644337" y="3018093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E7F-5931-443F-8727-631984BB8A75}">
      <dsp:nvSpPr>
        <dsp:cNvPr id="0" name=""/>
        <dsp:cNvSpPr/>
      </dsp:nvSpPr>
      <dsp:spPr>
        <a:xfrm>
          <a:off x="7542464" y="2540027"/>
          <a:ext cx="1400313" cy="139999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Poner en práctica</a:t>
          </a:r>
          <a:endParaRPr lang="es-ES" sz="1400" kern="1200" noProof="0" dirty="0"/>
        </a:p>
      </dsp:txBody>
      <dsp:txXfrm>
        <a:off x="7747535" y="2745051"/>
        <a:ext cx="990171" cy="989945"/>
      </dsp:txXfrm>
    </dsp:sp>
    <dsp:sp modelId="{53DDFCEA-CB46-459B-8AFB-CD63962481AB}">
      <dsp:nvSpPr>
        <dsp:cNvPr id="0" name=""/>
        <dsp:cNvSpPr/>
      </dsp:nvSpPr>
      <dsp:spPr>
        <a:xfrm>
          <a:off x="7147521" y="2490933"/>
          <a:ext cx="277660" cy="2776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OutlineLabelList">
  <dgm:title val="Icon Leaf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=""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=""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=""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=""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308A26C1-0309-469A-BFC1-92CF01B89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C419CDD-F27F-41F7-A67A-DB1D179D4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E568-D303-4FAC-9183-A8A5FC16862F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83F6997-2346-4749-8D5D-5E73FBB4E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8B74BC5-58FA-4006-953C-B361B7D7EA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E2DA-5115-458A-8770-3E2E13AA05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85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3999-B121-4A57-84E6-D4D3D682B338}" type="datetimeFigureOut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CFEF-7532-4742-8AE4-AD8F1DB91E4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625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04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1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8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5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27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9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E150E63-AA5C-4029-8AFD-739D3ED1B16D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7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0CE4C6-AF12-4B75-9B09-A6369DF3EBF5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2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9286BD3-FAB2-42CC-83A7-F2055CA28231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18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0CFD942-0C29-4841-A369-7AC3ACBAA115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Cuadro de 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6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B53403B-A83F-4F7C-B81B-52D96F2F2D5A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68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8905F-8219-42EC-858C-8B7A9BCD2331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52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337F5-EA54-492B-BCF8-BA412781892C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425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5AF301-8E3A-4C7C-8F39-137B7E2BA829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3108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80712E-2E1F-4DE6-9DF5-96684E025AD4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8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63502-55E2-483A-B925-B76D2362EF77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B53D347-9752-40D2-A01A-54CDEE82EFED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57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2F424-71C5-46D6-BF22-9D8828EB9DAE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326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5E9E-2FD8-489A-985A-E5E9905A1025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78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9A859-2C96-446F-BF35-E1A916FDC7F7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55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0B3690-BBA5-4984-BF25-F14AEFFABB51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1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6960A-B7E1-40A8-8ABC-9D37BA0B71B1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11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69352-B30E-4B27-BD6D-2A167EC7583D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39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F384F-5A97-4E92-8348-2DC2199C59FF}" type="datetime1">
              <a:rPr lang="es-ES" noProof="0" smtClean="0"/>
              <a:t>01/10/2020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077D6507-8E8D-40E1-A7B9-63012EF94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8" name="Imagen 7" descr="Flor">
            <a:extLst>
              <a:ext uri="{FF2B5EF4-FFF2-40B4-BE49-F238E27FC236}">
                <a16:creationId xmlns="" xmlns:a16="http://schemas.microsoft.com/office/drawing/2014/main" id="{3F803F0C-D1ED-48FB-B5CD-1F2FC0FF7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" r="157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3FF3D86-2916-4F9F-9752-304810CF59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AB048875-14D1-4CC7-8AC3-7ABC73AAA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  <a:prstGeom prst="parallelogram">
            <a:avLst>
              <a:gd name="adj" fmla="val 99234"/>
            </a:avLst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es-ES" sz="3800" dirty="0" smtClean="0"/>
              <a:t>Formación ciudadana</a:t>
            </a:r>
            <a:br>
              <a:rPr lang="es-ES" sz="3800" dirty="0" smtClean="0"/>
            </a:br>
            <a:r>
              <a:rPr lang="es-ES" sz="3800" dirty="0" smtClean="0"/>
              <a:t>1 de octubre </a:t>
            </a:r>
            <a:endParaRPr lang="es-ES" sz="3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marL="1544638" rtl="0"/>
            <a:r>
              <a:rPr lang="es-ES" noProof="1"/>
              <a:t>Alimenta tu alma con el arte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1EA5387D-64D8-4D6C-B109-FF4E81DF6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" name="Imagen 8" descr="Estela de vapor abstracta">
            <a:extLst>
              <a:ext uri="{FF2B5EF4-FFF2-40B4-BE49-F238E27FC236}">
                <a16:creationId xmlns="" xmlns:a16="http://schemas.microsoft.com/office/drawing/2014/main" id="{672405C2-14A9-4567-8A94-9EEAB9EE1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74" r="34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6319FFD2-07B5-4029-BFB3-26FCFCC2F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7023BE-6816-482B-9AB3-EFCB0B45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3" y="764373"/>
            <a:ext cx="9780917" cy="1293028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 smtClean="0"/>
              <a:t>Selección de archivos para leer.</a:t>
            </a:r>
            <a:endParaRPr lang="es-ES" b="1" dirty="0"/>
          </a:p>
        </p:txBody>
      </p:sp>
      <p:graphicFrame>
        <p:nvGraphicFramePr>
          <p:cNvPr id="11" name="Marcador de posición de contenido 2">
            <a:extLst>
              <a:ext uri="{FF2B5EF4-FFF2-40B4-BE49-F238E27FC236}">
                <a16:creationId xmlns="" xmlns:a16="http://schemas.microsoft.com/office/drawing/2014/main" id="{81AFE345-0008-4D0F-99AC-76C69B8297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36077"/>
              </p:ext>
            </p:extLst>
          </p:nvPr>
        </p:nvGraphicFramePr>
        <p:xfrm>
          <a:off x="9345" y="166433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83798" y="4518998"/>
            <a:ext cx="64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Duarte M., Armando y Jaramillo C., Martha C. (2009). Cultura política, participación ciudadana y consolidación democrática en México. Espiral, VOL. XVI, NÚM. 46, septiembre-diciembre, pp. 137-171, Universidad de Guadalajara, México Disponible en: 12 http://www.redalyc.org/articulo.oa?id=13811856005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052399" y="4711204"/>
            <a:ext cx="345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González Luna C., Teresa (2010). Democracia y formación ciudadana. México: IFE</a:t>
            </a:r>
          </a:p>
        </p:txBody>
      </p:sp>
    </p:spTree>
    <p:extLst>
      <p:ext uri="{BB962C8B-B14F-4D97-AF65-F5344CB8AC3E}">
        <p14:creationId xmlns:p14="http://schemas.microsoft.com/office/powerpoint/2010/main" val="2086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="" xmlns:a16="http://schemas.microsoft.com/office/drawing/2014/main" id="{4BA1B667-1542-4631-929E-714A41E9E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359BA665-866B-4988-8C5D-0B272F82B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4767552"/>
            <a:ext cx="12192000" cy="20904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85" y="329105"/>
            <a:ext cx="5846726" cy="12930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3200" b="1" dirty="0" smtClean="0"/>
              <a:t>Que datos voy a recuperar de mi práctica?</a:t>
            </a:r>
            <a:endParaRPr lang="es-ES" sz="3200" b="1" dirty="0"/>
          </a:p>
        </p:txBody>
      </p:sp>
      <p:graphicFrame>
        <p:nvGraphicFramePr>
          <p:cNvPr id="6" name="Marcador de posición de contenido 5" descr="Gráfico de ventas">
            <a:extLst>
              <a:ext uri="{FF2B5EF4-FFF2-40B4-BE49-F238E27FC236}">
                <a16:creationId xmlns="" xmlns:a16="http://schemas.microsoft.com/office/drawing/2014/main" id="{DF8EEC1C-C378-42F4-860F-7B7D01A9D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56507"/>
              </p:ext>
            </p:extLst>
          </p:nvPr>
        </p:nvGraphicFramePr>
        <p:xfrm>
          <a:off x="-213181" y="1002752"/>
          <a:ext cx="6187966" cy="485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279366" y="1622133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2000" dirty="0" smtClean="0">
                <a:latin typeface="Gadugi" panose="020B0502040204020203" pitchFamily="34" charset="0"/>
                <a:ea typeface="Gadugi" panose="020B0502040204020203" pitchFamily="34" charset="0"/>
              </a:rPr>
              <a:t>Selecciona una comunidad (escolar o no) en la que vas a realizar las siguientes actividades.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Gadugi" panose="020B0502040204020203" pitchFamily="34" charset="0"/>
                <a:ea typeface="Gadugi" panose="020B0502040204020203" pitchFamily="34" charset="0"/>
              </a:rPr>
              <a:t>Identifica y lleva a cabo un análisis de la forma en la que perciben los conceptos señalados en la lectura abordada en diapositiva anterior.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Gadugi" panose="020B0502040204020203" pitchFamily="34" charset="0"/>
                <a:ea typeface="Gadugi" panose="020B0502040204020203" pitchFamily="34" charset="0"/>
              </a:rPr>
              <a:t>Revisa en que medidas se entienden y se ponen en práctica los conceptos.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Gadugi" panose="020B0502040204020203" pitchFamily="34" charset="0"/>
                <a:ea typeface="Gadugi" panose="020B0502040204020203" pitchFamily="34" charset="0"/>
              </a:rPr>
              <a:t>Analiza cuáles son los obstáculos que existen, según la comunidad, para ponerlos en práctica.</a:t>
            </a:r>
          </a:p>
          <a:p>
            <a:pPr marL="285750" indent="-285750">
              <a:buFontTx/>
              <a:buChar char="-"/>
            </a:pPr>
            <a:endParaRPr lang="es-MX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EA5387D-64D8-4D6C-B109-FF4E81DF60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319FFD2-07B5-4029-BFB3-26FCFCC2F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Por muchos motivos</a:t>
            </a:r>
          </a:p>
        </p:txBody>
      </p:sp>
      <p:graphicFrame>
        <p:nvGraphicFramePr>
          <p:cNvPr id="5" name="Marcador de posición de contenido 4" descr="Gráfico SmartArt comparativo ">
            <a:extLst>
              <a:ext uri="{FF2B5EF4-FFF2-40B4-BE49-F238E27FC236}">
                <a16:creationId xmlns="" xmlns:a16="http://schemas.microsoft.com/office/drawing/2014/main" id="{F9168008-95BD-4975-8EE3-48D676677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810467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=""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="" xmlns:a16="http://schemas.microsoft.com/office/drawing/2014/main" id="{F0F06750-78FE-4472-8DA5-14CF3336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=""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16682"/>
              </p:ext>
            </p:extLst>
          </p:nvPr>
        </p:nvGraphicFramePr>
        <p:xfrm>
          <a:off x="1371600" y="1503931"/>
          <a:ext cx="9448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FECHA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5 DE NOVIEMBRE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EXPONER ANÁLISIS DE PRÁCTICA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12 DE NOVIEMBRE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EXPONER EN BINAS  EL SENTIDO POLITICO DE LA EDUCACIÓN CIVICA -LIBRO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19 DE NOVIEMBRE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LINEA DEL TIEMPO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26 DE</a:t>
                      </a:r>
                      <a:r>
                        <a:rPr lang="es-MX" baseline="0" dirty="0" smtClean="0"/>
                        <a:t> NOVIEMBRE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ENSAYO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=""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="" xmlns:a16="http://schemas.microsoft.com/office/drawing/2014/main" id="{F0F06750-78FE-4472-8DA5-14CF3336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=""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-11502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483" y="1268381"/>
            <a:ext cx="10095781" cy="13292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ES" sz="2000" b="1" dirty="0" smtClean="0"/>
              <a:t>ORGANIZACIÓN DE BINAS</a:t>
            </a:r>
            <a:br>
              <a:rPr lang="es-ES" sz="2000" b="1" dirty="0" smtClean="0"/>
            </a:br>
            <a:r>
              <a:rPr lang="es-MX" sz="2000" dirty="0" smtClean="0"/>
              <a:t>La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Formación Cívica y Ética</a:t>
            </a:r>
            <a:br>
              <a:rPr lang="es-MX" sz="2000" dirty="0"/>
            </a:br>
            <a:r>
              <a:rPr lang="es-MX" sz="2000" dirty="0"/>
              <a:t>en la Educación Básica:</a:t>
            </a:r>
            <a:br>
              <a:rPr lang="es-MX" sz="2000" dirty="0"/>
            </a:br>
            <a:r>
              <a:rPr lang="es-MX" sz="2000" dirty="0"/>
              <a:t>retos y posibilidades </a:t>
            </a:r>
            <a:br>
              <a:rPr lang="es-MX" sz="2000" dirty="0"/>
            </a:br>
            <a:r>
              <a:rPr lang="es-MX" sz="2000" dirty="0"/>
              <a:t>en el contexto</a:t>
            </a:r>
            <a:br>
              <a:rPr lang="es-MX" sz="2000" dirty="0"/>
            </a:br>
            <a:r>
              <a:rPr lang="es-MX" sz="2000" dirty="0"/>
              <a:t>de la sociedad globalizada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74607"/>
              </p:ext>
            </p:extLst>
          </p:nvPr>
        </p:nvGraphicFramePr>
        <p:xfrm>
          <a:off x="2020488" y="2932836"/>
          <a:ext cx="8128000" cy="3252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6070"/>
                <a:gridCol w="3721930"/>
              </a:tblGrid>
              <a:tr h="656710">
                <a:tc>
                  <a:txBody>
                    <a:bodyPr/>
                    <a:lstStyle/>
                    <a:p>
                      <a:r>
                        <a:rPr lang="es-MX" dirty="0" smtClean="0"/>
                        <a:t>INTEGRANTES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CAPITULO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10.</a:t>
                      </a:r>
                      <a:r>
                        <a:rPr lang="es-MX" baseline="0" dirty="0" smtClean="0"/>
                        <a:t> Andrea Navarro, 4 Adriana Ferrer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 Zaira </a:t>
                      </a:r>
                      <a:r>
                        <a:rPr lang="es-MX" dirty="0" err="1" smtClean="0"/>
                        <a:t>Alvarez</a:t>
                      </a:r>
                      <a:r>
                        <a:rPr lang="es-MX" dirty="0" smtClean="0"/>
                        <a:t>, 11 Virginia Reyna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 Priscila </a:t>
                      </a:r>
                      <a:r>
                        <a:rPr lang="es-MX" dirty="0" err="1" smtClean="0"/>
                        <a:t>Avila</a:t>
                      </a:r>
                      <a:r>
                        <a:rPr lang="es-MX" dirty="0" smtClean="0"/>
                        <a:t>, 5 Victoria </a:t>
                      </a:r>
                      <a:r>
                        <a:rPr lang="es-MX" dirty="0" err="1" smtClean="0"/>
                        <a:t>Garcia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 Fernanda </a:t>
                      </a:r>
                      <a:r>
                        <a:rPr lang="es-MX" dirty="0" err="1" smtClean="0"/>
                        <a:t>Glz</a:t>
                      </a:r>
                      <a:r>
                        <a:rPr lang="es-MX" dirty="0" smtClean="0"/>
                        <a:t>. 8Yolanda Loera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12. Natalia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Rdz</a:t>
                      </a:r>
                      <a:r>
                        <a:rPr lang="es-MX" baseline="0" dirty="0" smtClean="0"/>
                        <a:t>. 6 Karla </a:t>
                      </a:r>
                      <a:r>
                        <a:rPr lang="es-MX" baseline="0" dirty="0" err="1" smtClean="0"/>
                        <a:t>Garcia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9. Alba Morales, 14 </a:t>
                      </a:r>
                      <a:r>
                        <a:rPr lang="es-MX" dirty="0" err="1" smtClean="0"/>
                        <a:t>Leyda</a:t>
                      </a:r>
                      <a:r>
                        <a:rPr lang="es-MX" baseline="0" dirty="0" smtClean="0"/>
                        <a:t> Yolanda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 Daniela Espinoza 13</a:t>
                      </a:r>
                      <a:r>
                        <a:rPr lang="es-MX" baseline="0" dirty="0" smtClean="0"/>
                        <a:t> Berenice Ruiz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6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EL ENSAYO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308429"/>
          </a:xfrm>
        </p:spPr>
        <p:txBody>
          <a:bodyPr/>
          <a:lstStyle/>
          <a:p>
            <a:r>
              <a:rPr lang="es-MX" dirty="0"/>
              <a:t>Pobreza y derechos sociales de niñas, niños y adolescentes en México, 20120-2012. Reporte Ejecutivo CONEVAL y UNICEF México. </a:t>
            </a:r>
            <a:endParaRPr lang="es-MX" dirty="0" smtClean="0"/>
          </a:p>
          <a:p>
            <a:r>
              <a:rPr lang="es-MX" dirty="0"/>
              <a:t>Ley para la protección de los derechos de niñas, niños y </a:t>
            </a:r>
            <a:r>
              <a:rPr lang="es-MX" dirty="0" smtClean="0"/>
              <a:t>adolescentes</a:t>
            </a:r>
          </a:p>
          <a:p>
            <a:r>
              <a:rPr lang="es-MX" dirty="0" smtClean="0"/>
              <a:t>Y las lecturas mencionadas anteriormente.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12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16">
            <a:extLst>
              <a:ext uri="{FF2B5EF4-FFF2-40B4-BE49-F238E27FC236}">
                <a16:creationId xmlns=""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Imagen 18">
            <a:extLst>
              <a:ext uri="{FF2B5EF4-FFF2-40B4-BE49-F238E27FC236}">
                <a16:creationId xmlns="" xmlns:a16="http://schemas.microsoft.com/office/drawing/2014/main" id="{F0F06750-78FE-4472-8DA5-14CF3336F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7" name="Imagen 6" descr="Hojas dibujadas a lápiz">
            <a:extLst>
              <a:ext uri="{FF2B5EF4-FFF2-40B4-BE49-F238E27FC236}">
                <a16:creationId xmlns="" xmlns:a16="http://schemas.microsoft.com/office/drawing/2014/main" id="{57D7C723-A9F3-4A7E-B1AE-E6A0CCF40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881" r="3" b="4261"/>
          <a:stretch/>
        </p:blipFill>
        <p:spPr>
          <a:xfrm>
            <a:off x="-11502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8EE035-F12D-47A1-BB66-DD1E996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4" y="3694059"/>
            <a:ext cx="10095781" cy="13292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s-MX" sz="6000" b="1" dirty="0" smtClean="0">
                <a:latin typeface="Gadugi" panose="020B0502040204020203" pitchFamily="34" charset="0"/>
                <a:ea typeface="Gadugi" panose="020B0502040204020203" pitchFamily="34" charset="0"/>
              </a:rPr>
              <a:t>gracias</a:t>
            </a:r>
            <a:endParaRPr lang="es-MX" sz="60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6B320-E975-4049-B758-D52F39146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11068-54FB-4183-BE8D-9A5F0DE062BA}">
  <ds:schemaRefs>
    <ds:schemaRef ds:uri="http://schemas.microsoft.com/office/2006/metadata/properties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8A686E-C507-4F7D-AEA6-9FFC7523C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Estela de vapor </Template>
  <TotalTime>0</TotalTime>
  <Words>327</Words>
  <Application>Microsoft Office PowerPoint</Application>
  <PresentationFormat>Panorámica</PresentationFormat>
  <Paragraphs>54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Gadugi</vt:lpstr>
      <vt:lpstr>Estela de vapor</vt:lpstr>
      <vt:lpstr>Formación ciudadana 1 de octubre </vt:lpstr>
      <vt:lpstr>Selección de archivos para leer.</vt:lpstr>
      <vt:lpstr>Que datos voy a recuperar de mi práctica?</vt:lpstr>
      <vt:lpstr>Por muchos motivos</vt:lpstr>
      <vt:lpstr>Presentación de PowerPoint</vt:lpstr>
      <vt:lpstr>ORGANIZACIÓN DE BINAS La Formación Cívica y Ética en la Educación Básica: retos y posibilidades  en el contexto de la sociedad globalizada</vt:lpstr>
      <vt:lpstr>PARA EL ENSAYO</vt:lpstr>
      <vt:lpstr>gracias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2020-09-30T18:29:39Z</dcterms:created>
  <dcterms:modified xsi:type="dcterms:W3CDTF">2020-10-02T00:39:26Z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