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21F3-389A-4DF0-90E6-3E8EF17C3775}" type="datetimeFigureOut">
              <a:rPr lang="es-MX" smtClean="0"/>
              <a:t>06/12/2021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0F843-B4E3-4CDF-850A-3F74D5400F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4489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21F3-389A-4DF0-90E6-3E8EF17C3775}" type="datetimeFigureOut">
              <a:rPr lang="es-MX" smtClean="0"/>
              <a:t>06/12/2021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0F843-B4E3-4CDF-850A-3F74D5400F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6958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21F3-389A-4DF0-90E6-3E8EF17C3775}" type="datetimeFigureOut">
              <a:rPr lang="es-MX" smtClean="0"/>
              <a:t>06/12/2021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0F843-B4E3-4CDF-850A-3F74D5400F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947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21F3-389A-4DF0-90E6-3E8EF17C3775}" type="datetimeFigureOut">
              <a:rPr lang="es-MX" smtClean="0"/>
              <a:t>06/12/2021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0F843-B4E3-4CDF-850A-3F74D5400F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092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21F3-389A-4DF0-90E6-3E8EF17C3775}" type="datetimeFigureOut">
              <a:rPr lang="es-MX" smtClean="0"/>
              <a:t>06/12/2021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0F843-B4E3-4CDF-850A-3F74D5400F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5169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21F3-389A-4DF0-90E6-3E8EF17C3775}" type="datetimeFigureOut">
              <a:rPr lang="es-MX" smtClean="0"/>
              <a:t>06/12/2021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0F843-B4E3-4CDF-850A-3F74D5400F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1209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21F3-389A-4DF0-90E6-3E8EF17C3775}" type="datetimeFigureOut">
              <a:rPr lang="es-MX" smtClean="0"/>
              <a:t>06/12/2021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0F843-B4E3-4CDF-850A-3F74D5400F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3332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21F3-389A-4DF0-90E6-3E8EF17C3775}" type="datetimeFigureOut">
              <a:rPr lang="es-MX" smtClean="0"/>
              <a:t>06/12/2021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0F843-B4E3-4CDF-850A-3F74D5400F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496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21F3-389A-4DF0-90E6-3E8EF17C3775}" type="datetimeFigureOut">
              <a:rPr lang="es-MX" smtClean="0"/>
              <a:t>06/12/2021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0F843-B4E3-4CDF-850A-3F74D5400F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9584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21F3-389A-4DF0-90E6-3E8EF17C3775}" type="datetimeFigureOut">
              <a:rPr lang="es-MX" smtClean="0"/>
              <a:t>06/12/2021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0F843-B4E3-4CDF-850A-3F74D5400F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635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21F3-389A-4DF0-90E6-3E8EF17C3775}" type="datetimeFigureOut">
              <a:rPr lang="es-MX" smtClean="0"/>
              <a:t>06/12/2021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0F843-B4E3-4CDF-850A-3F74D5400F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7421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F21F3-389A-4DF0-90E6-3E8EF17C3775}" type="datetimeFigureOut">
              <a:rPr lang="es-MX" smtClean="0"/>
              <a:t>06/12/2021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0F843-B4E3-4CDF-850A-3F74D5400F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9765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396274"/>
              </p:ext>
            </p:extLst>
          </p:nvPr>
        </p:nvGraphicFramePr>
        <p:xfrm>
          <a:off x="1627350" y="788216"/>
          <a:ext cx="8127999" cy="29418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754659683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412808737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984777828"/>
                    </a:ext>
                  </a:extLst>
                </a:gridCol>
              </a:tblGrid>
              <a:tr h="560199"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ESTRUCTURA SEMÁNTICA </a:t>
                      </a:r>
                      <a:endParaRPr lang="es-MX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ESTRUCTURA SINTÁCTICA</a:t>
                      </a:r>
                      <a:endParaRPr lang="es-MX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FORMAS DE RESOLUCIÓN</a:t>
                      </a:r>
                      <a:r>
                        <a:rPr lang="es-MX" sz="2000" baseline="0" dirty="0" smtClean="0"/>
                        <a:t> </a:t>
                      </a:r>
                      <a:endParaRPr lang="es-MX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381778"/>
                  </a:ext>
                </a:extLst>
              </a:tr>
              <a:tr h="560199"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Cambio</a:t>
                      </a:r>
                      <a:endParaRPr lang="es-MX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Incógnita</a:t>
                      </a:r>
                      <a:r>
                        <a:rPr lang="es-MX" sz="2000" baseline="0" dirty="0" smtClean="0"/>
                        <a:t> al final </a:t>
                      </a:r>
                      <a:endParaRPr lang="es-MX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Estrategias concretas</a:t>
                      </a:r>
                      <a:endParaRPr lang="es-MX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5575735"/>
                  </a:ext>
                </a:extLst>
              </a:tr>
              <a:tr h="560199"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Combinación</a:t>
                      </a:r>
                      <a:endParaRPr lang="es-MX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Incógnita</a:t>
                      </a:r>
                      <a:r>
                        <a:rPr lang="es-MX" sz="2000" baseline="0" dirty="0" smtClean="0"/>
                        <a:t> al en medio</a:t>
                      </a:r>
                      <a:endParaRPr lang="es-MX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Estrategias verbales</a:t>
                      </a:r>
                      <a:endParaRPr lang="es-MX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010098"/>
                  </a:ext>
                </a:extLst>
              </a:tr>
              <a:tr h="560199"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Comparación</a:t>
                      </a:r>
                      <a:endParaRPr lang="es-MX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Incógnita</a:t>
                      </a:r>
                      <a:r>
                        <a:rPr lang="es-MX" sz="2000" baseline="0" dirty="0" smtClean="0"/>
                        <a:t> al principio</a:t>
                      </a:r>
                      <a:endParaRPr lang="es-MX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Estrategias mentales </a:t>
                      </a:r>
                      <a:endParaRPr lang="es-MX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0334031"/>
                  </a:ext>
                </a:extLst>
              </a:tr>
              <a:tr h="560199"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Igualación </a:t>
                      </a:r>
                      <a:endParaRPr lang="es-MX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3309958"/>
                  </a:ext>
                </a:extLst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315296" y="3589210"/>
            <a:ext cx="917553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/>
              <a:t>Resolución de problemas </a:t>
            </a:r>
          </a:p>
          <a:p>
            <a:endParaRPr lang="es-MX" sz="2800" dirty="0"/>
          </a:p>
          <a:p>
            <a:pPr marL="342900" indent="-342900">
              <a:buAutoNum type="arabicPeriod"/>
            </a:pPr>
            <a:r>
              <a:rPr lang="es-MX" sz="2800" dirty="0" smtClean="0"/>
              <a:t>Comprender el problema </a:t>
            </a:r>
          </a:p>
          <a:p>
            <a:pPr marL="342900" indent="-342900">
              <a:buAutoNum type="arabicPeriod"/>
            </a:pPr>
            <a:r>
              <a:rPr lang="es-MX" sz="2800" dirty="0" smtClean="0"/>
              <a:t>Concebir un plan para descubrir la solución </a:t>
            </a:r>
          </a:p>
          <a:p>
            <a:pPr marL="342900" indent="-342900">
              <a:buAutoNum type="arabicPeriod"/>
            </a:pPr>
            <a:r>
              <a:rPr lang="es-MX" sz="2800" dirty="0" smtClean="0"/>
              <a:t>Ejecutar el plan</a:t>
            </a:r>
          </a:p>
          <a:p>
            <a:pPr marL="342900" indent="-342900">
              <a:buAutoNum type="arabicPeriod"/>
            </a:pPr>
            <a:r>
              <a:rPr lang="es-MX" sz="2800" dirty="0" smtClean="0"/>
              <a:t>Verificar el procedimiento y comprobación del resultado </a:t>
            </a:r>
            <a:endParaRPr lang="es-MX" sz="2800" dirty="0"/>
          </a:p>
        </p:txBody>
      </p:sp>
      <p:sp>
        <p:nvSpPr>
          <p:cNvPr id="6" name="CuadroTexto 5"/>
          <p:cNvSpPr txBox="1"/>
          <p:nvPr/>
        </p:nvSpPr>
        <p:spPr>
          <a:xfrm>
            <a:off x="2490959" y="63055"/>
            <a:ext cx="6495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600" dirty="0" smtClean="0">
                <a:solidFill>
                  <a:schemeClr val="tx2">
                    <a:lumMod val="50000"/>
                  </a:schemeClr>
                </a:solidFill>
              </a:rPr>
              <a:t>PROBLEMAS VERBALES ADITIVOS </a:t>
            </a:r>
            <a:endParaRPr lang="es-MX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026" name="Picture 2" descr="De Dibujos Animados, Matemáticas, Problema Matemático imagen png - imagen  transparente descarga gratuit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16667" r="8611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025" r="16297"/>
          <a:stretch/>
        </p:blipFill>
        <p:spPr bwMode="auto">
          <a:xfrm>
            <a:off x="8576441" y="3321125"/>
            <a:ext cx="3358055" cy="275655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58942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53</Words>
  <Application>Microsoft Office PowerPoint</Application>
  <PresentationFormat>Panorámica</PresentationFormat>
  <Paragraphs>20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PagWeb</dc:creator>
  <cp:lastModifiedBy>PagWeb</cp:lastModifiedBy>
  <cp:revision>2</cp:revision>
  <dcterms:created xsi:type="dcterms:W3CDTF">2021-12-06T14:50:17Z</dcterms:created>
  <dcterms:modified xsi:type="dcterms:W3CDTF">2021-12-06T15:00:54Z</dcterms:modified>
</cp:coreProperties>
</file>