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48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695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94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09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16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20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33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5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3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42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F21F3-389A-4DF0-90E6-3E8EF17C3775}" type="datetimeFigureOut">
              <a:rPr lang="es-MX" smtClean="0"/>
              <a:t>06/12/2021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F843-B4E3-4CDF-850A-3F74D5400F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976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96274"/>
              </p:ext>
            </p:extLst>
          </p:nvPr>
        </p:nvGraphicFramePr>
        <p:xfrm>
          <a:off x="1627350" y="788216"/>
          <a:ext cx="8127999" cy="294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546596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80873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84777828"/>
                    </a:ext>
                  </a:extLst>
                </a:gridCol>
              </a:tblGrid>
              <a:tr h="56019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ESTRUCTURA SEMÁNTICA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ESTRUCTURA SINTÁCTICA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FORMAS DE RESOLUCIÓN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81778"/>
                  </a:ext>
                </a:extLst>
              </a:tr>
              <a:tr h="56019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Cambio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Incógnita</a:t>
                      </a:r>
                      <a:r>
                        <a:rPr lang="es-MX" sz="2000" baseline="0" dirty="0" smtClean="0"/>
                        <a:t> al final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Estrategias concretas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575735"/>
                  </a:ext>
                </a:extLst>
              </a:tr>
              <a:tr h="56019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Combinación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Incógnita</a:t>
                      </a:r>
                      <a:r>
                        <a:rPr lang="es-MX" sz="2000" baseline="0" dirty="0" smtClean="0"/>
                        <a:t> al en medio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Estrategias verbales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10098"/>
                  </a:ext>
                </a:extLst>
              </a:tr>
              <a:tr h="56019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Comparación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Incógnita</a:t>
                      </a:r>
                      <a:r>
                        <a:rPr lang="es-MX" sz="2000" baseline="0" dirty="0" smtClean="0"/>
                        <a:t> al principio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Estrategias mentales 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34031"/>
                  </a:ext>
                </a:extLst>
              </a:tr>
              <a:tr h="56019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Igualación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09958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15296" y="3589210"/>
            <a:ext cx="91755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Resolución de problemas </a:t>
            </a:r>
          </a:p>
          <a:p>
            <a:endParaRPr lang="es-MX" sz="2800" dirty="0"/>
          </a:p>
          <a:p>
            <a:pPr marL="342900" indent="-342900">
              <a:buAutoNum type="arabicPeriod"/>
            </a:pPr>
            <a:r>
              <a:rPr lang="es-MX" sz="2800" dirty="0" smtClean="0"/>
              <a:t>Comprender el problema </a:t>
            </a:r>
          </a:p>
          <a:p>
            <a:pPr marL="342900" indent="-342900">
              <a:buAutoNum type="arabicPeriod"/>
            </a:pPr>
            <a:r>
              <a:rPr lang="es-MX" sz="2800" dirty="0" smtClean="0"/>
              <a:t>Concebir un plan para descubrir la solución </a:t>
            </a:r>
          </a:p>
          <a:p>
            <a:pPr marL="342900" indent="-342900">
              <a:buAutoNum type="arabicPeriod"/>
            </a:pPr>
            <a:r>
              <a:rPr lang="es-MX" sz="2800" dirty="0" smtClean="0"/>
              <a:t>Ejecutar el plan</a:t>
            </a:r>
          </a:p>
          <a:p>
            <a:pPr marL="342900" indent="-342900">
              <a:buAutoNum type="arabicPeriod"/>
            </a:pPr>
            <a:r>
              <a:rPr lang="es-MX" sz="2800" dirty="0" smtClean="0"/>
              <a:t>Verificar el procedimiento y comprobación del resultado </a:t>
            </a:r>
            <a:endParaRPr lang="es-MX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90959" y="63055"/>
            <a:ext cx="649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</a:rPr>
              <a:t>PROBLEMAS VERBALES ADITIVOS </a:t>
            </a:r>
            <a:endParaRPr lang="es-MX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De Dibujos Animados, Matemáticas, Problema Matemático imagen png - imagen  transparente descarga gratuit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667" r="8611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25" r="16297"/>
          <a:stretch/>
        </p:blipFill>
        <p:spPr bwMode="auto">
          <a:xfrm>
            <a:off x="8576441" y="3321125"/>
            <a:ext cx="3358055" cy="27565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894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PagWeb</dc:creator>
  <cp:lastModifiedBy>PagWeb</cp:lastModifiedBy>
  <cp:revision>2</cp:revision>
  <dcterms:created xsi:type="dcterms:W3CDTF">2021-12-06T14:50:17Z</dcterms:created>
  <dcterms:modified xsi:type="dcterms:W3CDTF">2021-12-06T15:00:54Z</dcterms:modified>
</cp:coreProperties>
</file>