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VARK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5045" y="5952302"/>
            <a:ext cx="8435026" cy="74227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tx1"/>
                </a:solidFill>
              </a:rPr>
              <a:t>(Visual, Aural, </a:t>
            </a:r>
            <a:r>
              <a:rPr lang="es-MX" dirty="0" err="1">
                <a:solidFill>
                  <a:schemeClr val="tx1"/>
                </a:solidFill>
              </a:rPr>
              <a:t>Read</a:t>
            </a:r>
            <a:r>
              <a:rPr lang="es-MX" dirty="0">
                <a:solidFill>
                  <a:schemeClr val="tx1"/>
                </a:solidFill>
              </a:rPr>
              <a:t>/</a:t>
            </a:r>
            <a:r>
              <a:rPr lang="es-MX" dirty="0" err="1">
                <a:solidFill>
                  <a:schemeClr val="tx1"/>
                </a:solidFill>
              </a:rPr>
              <a:t>Write</a:t>
            </a:r>
            <a:r>
              <a:rPr lang="es-MX" dirty="0">
                <a:solidFill>
                  <a:schemeClr val="tx1"/>
                </a:solidFill>
              </a:rPr>
              <a:t>, </a:t>
            </a:r>
            <a:r>
              <a:rPr lang="es-MX" dirty="0" err="1" smtClean="0">
                <a:solidFill>
                  <a:schemeClr val="tx1"/>
                </a:solidFill>
              </a:rPr>
              <a:t>Kinesthetic</a:t>
            </a:r>
            <a:r>
              <a:rPr lang="es-MX" dirty="0" smtClean="0">
                <a:solidFill>
                  <a:schemeClr val="tx1"/>
                </a:solidFill>
              </a:rPr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423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4977" y="2428220"/>
            <a:ext cx="8187071" cy="4064627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rgbClr val="FFC000"/>
                </a:solidFill>
              </a:rPr>
              <a:t>EL MODELO VARK: </a:t>
            </a:r>
            <a:r>
              <a:rPr lang="es-MX" sz="5400" dirty="0"/>
              <a:t>INSTRUMENTO DISEÑADO PARA IDENTIFICAR ESTILOS DE ENSEÑANZA-APRENDIZAJE</a:t>
            </a:r>
            <a:br>
              <a:rPr lang="es-MX" sz="5400" dirty="0"/>
            </a:b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113147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Neil Fleming </a:t>
            </a:r>
            <a:r>
              <a:rPr lang="es-MX" sz="3200" b="1" dirty="0">
                <a:solidFill>
                  <a:schemeClr val="tx1"/>
                </a:solidFill>
              </a:rPr>
              <a:t>en colaboración con </a:t>
            </a:r>
            <a:endParaRPr lang="es-MX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 </a:t>
            </a:r>
            <a:r>
              <a:rPr lang="es-MX" sz="3200" b="1" dirty="0">
                <a:solidFill>
                  <a:schemeClr val="tx1"/>
                </a:solidFill>
              </a:rPr>
              <a:t>en 1992, desarrollaron un instrumento sencillo para determinar las preferencias de modalidad sensorial a la hora de procesar información.</a:t>
            </a:r>
          </a:p>
        </p:txBody>
      </p:sp>
    </p:spTree>
    <p:extLst>
      <p:ext uri="{BB962C8B-B14F-4D97-AF65-F5344CB8AC3E}">
        <p14:creationId xmlns:p14="http://schemas.microsoft.com/office/powerpoint/2010/main" val="392623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128451"/>
            <a:ext cx="10178322" cy="3593591"/>
          </a:xfrm>
        </p:spPr>
        <p:txBody>
          <a:bodyPr>
            <a:noAutofit/>
          </a:bodyPr>
          <a:lstStyle/>
          <a:p>
            <a:r>
              <a:rPr lang="es-MX" sz="3200" b="1" dirty="0">
                <a:solidFill>
                  <a:schemeClr val="tx1"/>
                </a:solidFill>
              </a:rPr>
              <a:t>Más que ser una herramienta de diagnóstico, se pretendía que el instrumento sirviera como un catalizador para la reflexión: a partir de los comentarios como “¡</a:t>
            </a:r>
            <a:r>
              <a:rPr lang="es-MX" sz="3200" b="1" dirty="0" err="1">
                <a:solidFill>
                  <a:schemeClr val="tx1"/>
                </a:solidFill>
              </a:rPr>
              <a:t>haaa</a:t>
            </a:r>
            <a:r>
              <a:rPr lang="es-MX" sz="3200" b="1" dirty="0">
                <a:solidFill>
                  <a:schemeClr val="tx1"/>
                </a:solidFill>
              </a:rPr>
              <a:t>!, ahora entiendo porque aprendo más rápido y mejor cuando estoy en ciertas situaciones…” a este instrumento lo llamaron VARK (Visual, Aural, </a:t>
            </a:r>
            <a:r>
              <a:rPr lang="es-MX" sz="3200" b="1" dirty="0" err="1">
                <a:solidFill>
                  <a:schemeClr val="tx1"/>
                </a:solidFill>
              </a:rPr>
              <a:t>Read</a:t>
            </a:r>
            <a:r>
              <a:rPr lang="es-MX" sz="3200" b="1" dirty="0">
                <a:solidFill>
                  <a:schemeClr val="tx1"/>
                </a:solidFill>
              </a:rPr>
              <a:t>/</a:t>
            </a:r>
            <a:r>
              <a:rPr lang="es-MX" sz="3200" b="1" dirty="0" err="1">
                <a:solidFill>
                  <a:schemeClr val="tx1"/>
                </a:solidFill>
              </a:rPr>
              <a:t>Write</a:t>
            </a:r>
            <a:r>
              <a:rPr lang="es-MX" sz="3200" b="1" dirty="0">
                <a:solidFill>
                  <a:schemeClr val="tx1"/>
                </a:solidFill>
              </a:rPr>
              <a:t>, </a:t>
            </a:r>
            <a:r>
              <a:rPr lang="es-MX" sz="3200" b="1" dirty="0" err="1">
                <a:solidFill>
                  <a:schemeClr val="tx1"/>
                </a:solidFill>
              </a:rPr>
              <a:t>Kinesthetic</a:t>
            </a:r>
            <a:r>
              <a:rPr lang="es-MX" sz="3200" b="1" dirty="0">
                <a:solidFill>
                  <a:schemeClr val="tx1"/>
                </a:solidFill>
              </a:rPr>
              <a:t> por su siglas en inglés) (Visual, Auditivo, Lectura/Escritura y Quinestésico)</a:t>
            </a:r>
          </a:p>
          <a:p>
            <a:endParaRPr lang="es-MX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17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1" dirty="0">
                <a:solidFill>
                  <a:schemeClr val="tx1"/>
                </a:solidFill>
              </a:rPr>
              <a:t>De acuerdo a resultados de estudios realizados en algunos países con el empleo del VARK, hubo un aprovechamiento notorio en los estudiantes debido a que los profesores detectaron las preferencias de enseñanza de acuerdo a los estilos de aprendizaje de los alumnos</a:t>
            </a:r>
          </a:p>
        </p:txBody>
      </p:sp>
    </p:spTree>
    <p:extLst>
      <p:ext uri="{BB962C8B-B14F-4D97-AF65-F5344CB8AC3E}">
        <p14:creationId xmlns:p14="http://schemas.microsoft.com/office/powerpoint/2010/main" val="16325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1" dirty="0">
                <a:solidFill>
                  <a:schemeClr val="tx1"/>
                </a:solidFill>
              </a:rPr>
              <a:t>La vista, el oído y el movimiento marcan nuestros primeros aprendizajes y una vez adquirida la habilidad </a:t>
            </a:r>
            <a:r>
              <a:rPr lang="es-MX" sz="3200" b="1" dirty="0" err="1">
                <a:solidFill>
                  <a:schemeClr val="tx1"/>
                </a:solidFill>
              </a:rPr>
              <a:t>lecto</a:t>
            </a:r>
            <a:r>
              <a:rPr lang="es-MX" sz="3200" b="1" dirty="0">
                <a:solidFill>
                  <a:schemeClr val="tx1"/>
                </a:solidFill>
              </a:rPr>
              <a:t>-escritora, este punto se convierte en otro pilar de adquisición y filtro de la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340789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TEST</a:t>
            </a:r>
            <a:endParaRPr lang="es-MX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28863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14</TotalTime>
  <Words>200</Words>
  <Application>Microsoft Office PowerPoint</Application>
  <PresentationFormat>Panorámica</PresentationFormat>
  <Paragraphs>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VARK</vt:lpstr>
      <vt:lpstr>EL MODELO VARK: INSTRUMENTO DISEÑADO PARA IDENTIFICAR ESTILOS DE ENSEÑANZA-APRENDIZAJE </vt:lpstr>
      <vt:lpstr>Presentación de PowerPoint</vt:lpstr>
      <vt:lpstr>Presentación de PowerPoint</vt:lpstr>
      <vt:lpstr>Presentación de PowerPoint</vt:lpstr>
      <vt:lpstr>Presentación de PowerPoint</vt:lpstr>
      <vt:lpstr>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VARK</dc:title>
  <dc:creator>Efi Maury</dc:creator>
  <cp:lastModifiedBy>Efi Maury</cp:lastModifiedBy>
  <cp:revision>2</cp:revision>
  <dcterms:created xsi:type="dcterms:W3CDTF">2018-12-03T03:41:46Z</dcterms:created>
  <dcterms:modified xsi:type="dcterms:W3CDTF">2018-12-03T04:11:01Z</dcterms:modified>
</cp:coreProperties>
</file>