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61" r:id="rId3"/>
    <p:sldId id="262" r:id="rId4"/>
    <p:sldId id="263" r:id="rId5"/>
    <p:sldId id="257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9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4805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8433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6581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49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1193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6663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940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91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660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54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1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073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82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803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269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90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627D1-460A-4390-BD85-12CE421EE7A3}" type="datetimeFigureOut">
              <a:rPr lang="es-MX" smtClean="0"/>
              <a:t>11/12/2018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65C58-4BB5-40FA-97DD-787B818588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09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  <p:sldLayoutId id="214748394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HONEY-ALONSO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 smtClean="0"/>
              <a:t>CUESTIONARIO ESTILOS DE APRENDIZAJE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15904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Peter </a:t>
            </a:r>
            <a:r>
              <a:rPr lang="es-MX" sz="2500" b="1" dirty="0" err="1"/>
              <a:t>Honey</a:t>
            </a:r>
            <a:r>
              <a:rPr lang="es-MX" sz="2500" b="1" dirty="0"/>
              <a:t> y Alan </a:t>
            </a:r>
            <a:r>
              <a:rPr lang="es-MX" sz="2500" b="1" dirty="0" err="1"/>
              <a:t>Mumford</a:t>
            </a:r>
            <a:r>
              <a:rPr lang="es-MX" sz="2500" b="1" dirty="0"/>
              <a:t> en 1988 partieron de las bases de David </a:t>
            </a:r>
            <a:r>
              <a:rPr lang="es-MX" sz="2500" b="1" dirty="0" err="1"/>
              <a:t>Kolb</a:t>
            </a:r>
            <a:r>
              <a:rPr lang="es-MX" sz="2500" b="1" dirty="0"/>
              <a:t> para crear un cuestionario de Estilos de Aprendizaje enfocado al mundo empresarial. Al cuestionario le llamaron LSQ (</a:t>
            </a:r>
            <a:r>
              <a:rPr lang="es-MX" sz="2500" b="1" dirty="0" err="1"/>
              <a:t>Learning</a:t>
            </a:r>
            <a:r>
              <a:rPr lang="es-MX" sz="2500" b="1" dirty="0"/>
              <a:t> </a:t>
            </a:r>
            <a:r>
              <a:rPr lang="es-MX" sz="2500" b="1" dirty="0" err="1"/>
              <a:t>Styles</a:t>
            </a:r>
            <a:r>
              <a:rPr lang="es-MX" sz="2500" b="1" dirty="0"/>
              <a:t> </a:t>
            </a:r>
            <a:r>
              <a:rPr lang="es-MX" sz="2500" b="1" dirty="0" err="1"/>
              <a:t>Questionaire</a:t>
            </a:r>
            <a:r>
              <a:rPr lang="es-MX" sz="2500" b="1" dirty="0"/>
              <a:t>) y con él, pretendían averiguar por qué en una situación en que dos personas comparten texto y contexto una aprende y la otra no. </a:t>
            </a:r>
            <a:r>
              <a:rPr lang="es-MX" sz="2500" b="1" dirty="0" err="1"/>
              <a:t>Honey</a:t>
            </a:r>
            <a:r>
              <a:rPr lang="es-MX" sz="2500" b="1" dirty="0"/>
              <a:t> y </a:t>
            </a:r>
            <a:r>
              <a:rPr lang="es-MX" sz="2500" b="1" dirty="0" err="1"/>
              <a:t>Mumford</a:t>
            </a:r>
            <a:r>
              <a:rPr lang="es-MX" sz="2500" b="1" dirty="0"/>
              <a:t> llegaron a la conclusión de que existen cuatro Estilos de Aprendizaje, que a su vez responden a las cuatro fases de un proceso cíclico de aprendizaje: Activo, Reflexivo, Teórico y Pragmático (Alonso y otros, 1994).</a:t>
            </a:r>
            <a:endParaRPr lang="es-MX" sz="2500" b="1" dirty="0"/>
          </a:p>
        </p:txBody>
      </p:sp>
    </p:spTree>
    <p:extLst>
      <p:ext uri="{BB962C8B-B14F-4D97-AF65-F5344CB8AC3E}">
        <p14:creationId xmlns:p14="http://schemas.microsoft.com/office/powerpoint/2010/main" val="1562266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Las aportaciones y experiencias de </a:t>
            </a:r>
            <a:r>
              <a:rPr lang="es-MX" sz="2500" b="1" dirty="0" err="1"/>
              <a:t>Honey</a:t>
            </a:r>
            <a:r>
              <a:rPr lang="es-MX" sz="2500" b="1" dirty="0"/>
              <a:t> y </a:t>
            </a:r>
            <a:r>
              <a:rPr lang="es-MX" sz="2500" b="1" dirty="0" err="1"/>
              <a:t>Mumford</a:t>
            </a:r>
            <a:r>
              <a:rPr lang="es-MX" sz="2500" b="1" dirty="0"/>
              <a:t> fueron recogidas en España por Catalina Alonso en 1992, quien adaptó el cuestionario LSQ de Estilos de Aprendizaje al ámbito académico y al idioma Español, llamó al cuestionario adaptado CHAEA (Cuestionario </a:t>
            </a:r>
            <a:r>
              <a:rPr lang="es-MX" sz="2500" b="1" dirty="0" err="1"/>
              <a:t>Honey</a:t>
            </a:r>
            <a:r>
              <a:rPr lang="es-MX" sz="2500" b="1" dirty="0"/>
              <a:t>-Alonso sobre Estilos de Aprendizaje).</a:t>
            </a:r>
          </a:p>
          <a:p>
            <a:pPr marL="0" indent="0">
              <a:buNone/>
            </a:pPr>
            <a:r>
              <a:rPr lang="es-MX" sz="2500" b="1" dirty="0"/>
              <a:t/>
            </a:r>
            <a:br>
              <a:rPr lang="es-MX" sz="2500" b="1" dirty="0"/>
            </a:br>
            <a:endParaRPr lang="es-MX" sz="2500" b="1" dirty="0"/>
          </a:p>
        </p:txBody>
      </p:sp>
    </p:spTree>
    <p:extLst>
      <p:ext uri="{BB962C8B-B14F-4D97-AF65-F5344CB8AC3E}">
        <p14:creationId xmlns:p14="http://schemas.microsoft.com/office/powerpoint/2010/main" val="15549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La fiabilidad/validez de este cuestionario ha sido demostrado en la investigación realizada con una muestra de 1371 alumnos de 25 Facultades de las Universidades Autónomas y Politécnica de Madrid (Alonso, </a:t>
            </a:r>
            <a:r>
              <a:rPr lang="es-MX" sz="2500" b="1" dirty="0" smtClean="0"/>
              <a:t>C.Mª,1994).</a:t>
            </a:r>
          </a:p>
          <a:p>
            <a:r>
              <a:rPr lang="es-MX" sz="2500" b="1" dirty="0"/>
              <a:t>Los resultados obtenidos por Catalina Alonso fueron muy importantes ya que dejaron precedentes en la investigación pedagógica y han servido como base a otras investigaciones en países Iberoamericanos.</a:t>
            </a:r>
            <a:endParaRPr lang="es-MX" sz="2500" b="1" dirty="0"/>
          </a:p>
        </p:txBody>
      </p:sp>
    </p:spTree>
    <p:extLst>
      <p:ext uri="{BB962C8B-B14F-4D97-AF65-F5344CB8AC3E}">
        <p14:creationId xmlns:p14="http://schemas.microsoft.com/office/powerpoint/2010/main" val="6534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601200" cy="685800"/>
          </a:xfrm>
        </p:spPr>
        <p:txBody>
          <a:bodyPr>
            <a:noAutofit/>
          </a:bodyPr>
          <a:lstStyle/>
          <a:p>
            <a:pPr algn="ctr"/>
            <a:r>
              <a:rPr lang="es-MX" sz="2400" b="1" dirty="0"/>
              <a:t>http://tutorial.cch.unam.mx/bloque2/cuestionarioHoneyAlonso</a:t>
            </a:r>
          </a:p>
        </p:txBody>
      </p:sp>
    </p:spTree>
    <p:extLst>
      <p:ext uri="{BB962C8B-B14F-4D97-AF65-F5344CB8AC3E}">
        <p14:creationId xmlns:p14="http://schemas.microsoft.com/office/powerpoint/2010/main" val="2694707276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21</TotalTime>
  <Words>228</Words>
  <Application>Microsoft Office PowerPoint</Application>
  <PresentationFormat>Panorámica</PresentationFormat>
  <Paragraphs>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Estela de condensación</vt:lpstr>
      <vt:lpstr>HONEY-ALONSO</vt:lpstr>
      <vt:lpstr>Presentación de PowerPoint</vt:lpstr>
      <vt:lpstr>Presentación de PowerPoint</vt:lpstr>
      <vt:lpstr>Presentación de PowerPoint</vt:lpstr>
      <vt:lpstr>TEST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HONEY-ALONSO</dc:title>
  <dc:creator>ENEP</dc:creator>
  <cp:lastModifiedBy>ENEP</cp:lastModifiedBy>
  <cp:revision>2</cp:revision>
  <dcterms:created xsi:type="dcterms:W3CDTF">2018-12-11T16:36:00Z</dcterms:created>
  <dcterms:modified xsi:type="dcterms:W3CDTF">2018-12-11T16:57:47Z</dcterms:modified>
</cp:coreProperties>
</file>