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espacio de la lectura y la escritura en la educación preescolar*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1200" dirty="0" smtClean="0"/>
              <a:t>Emilia Ferreiro</a:t>
            </a:r>
          </a:p>
          <a:p>
            <a:endParaRPr lang="es-MX" sz="1200" dirty="0"/>
          </a:p>
          <a:p>
            <a:r>
              <a:rPr lang="es-MX" sz="1200" dirty="0" smtClean="0"/>
              <a:t>*En Alfabetización, teoría y práctica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580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33" y="1778000"/>
            <a:ext cx="2692399" cy="3556000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/>
              <a:t>“¿Se debe o no enseñar a leer y escribir en jardín de niños?”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24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79" y="1123837"/>
            <a:ext cx="2981854" cy="23220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5278" y="4820898"/>
            <a:ext cx="3422121" cy="17430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59" y="4241673"/>
            <a:ext cx="2873374" cy="1743075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7" y="0"/>
            <a:ext cx="7857065" cy="59847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/>
              <a:t>Los niños inician su aprendizaje del sistema de escritura en los más variados contextos.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/>
              <a:t>Los niños urbanos de cinco años generalmente ya saben distinguir entre escribir y dibujar.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/>
              <a:t>La indagación sobre la naturaleza y función de esas marcas empieza en contextos reales, en los que se recibe la más variada información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/>
              <a:t>Los niños trabajan cognitivamente desde muy temprana edad informaciones de distinta procedencia.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10" y="2372783"/>
            <a:ext cx="2552700" cy="17907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334297"/>
            <a:ext cx="8017932" cy="6233651"/>
          </a:xfrm>
        </p:spPr>
        <p:txBody>
          <a:bodyPr>
            <a:noAutofit/>
          </a:bodyPr>
          <a:lstStyle/>
          <a:p>
            <a:r>
              <a:rPr lang="es-MX" sz="3200" dirty="0" smtClean="0"/>
              <a:t>El niño recibe información sobre la función social de la escritura a través de su participación en dichos actos.</a:t>
            </a:r>
          </a:p>
          <a:p>
            <a:r>
              <a:rPr lang="es-MX" sz="3200" dirty="0" smtClean="0"/>
              <a:t>Es el tipo de información que ya de  alguna manera poseen los niños de seis años que han tenido adultos alfabetizados a su alrededor.</a:t>
            </a:r>
          </a:p>
          <a:p>
            <a:r>
              <a:rPr lang="es-MX" sz="3200" dirty="0" smtClean="0"/>
              <a:t>La “madurez para la lecto-escritura” depender mucho más de las ocasiones sociales de estar en contacto con la lengua escrita que de cualquier otro factor que se invoque.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839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69999" y="990600"/>
            <a:ext cx="10499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600" dirty="0" smtClean="0"/>
          </a:p>
          <a:p>
            <a:pPr algn="ctr"/>
            <a:r>
              <a:rPr lang="es-MX" sz="3600" dirty="0" smtClean="0"/>
              <a:t>Hay que preocuparse por </a:t>
            </a:r>
          </a:p>
          <a:p>
            <a:pPr algn="ctr"/>
            <a:r>
              <a:rPr lang="es-MX" sz="3600" dirty="0" smtClean="0"/>
              <a:t> </a:t>
            </a:r>
          </a:p>
          <a:p>
            <a:pPr algn="ctr"/>
            <a:r>
              <a:rPr lang="es-MX" sz="3600" dirty="0" smtClean="0"/>
              <a:t>DAR A LOS NIÑOS OCASIONES DE APRENDER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1562632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65</TotalTime>
  <Words>192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Corbel</vt:lpstr>
      <vt:lpstr>Wingdings</vt:lpstr>
      <vt:lpstr>Wingdings 2</vt:lpstr>
      <vt:lpstr>Marco</vt:lpstr>
      <vt:lpstr>El espacio de la lectura y la escritura en la educación preescolar*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espacio de la lectura y la escritura en la educación preescolar*</dc:title>
  <dc:creator>pablo sanchez</dc:creator>
  <cp:lastModifiedBy>pablo sanchez</cp:lastModifiedBy>
  <cp:revision>7</cp:revision>
  <dcterms:created xsi:type="dcterms:W3CDTF">2019-03-25T06:32:57Z</dcterms:created>
  <dcterms:modified xsi:type="dcterms:W3CDTF">2019-03-25T07:38:14Z</dcterms:modified>
</cp:coreProperties>
</file>