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9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95550B-473A-4701-B9C8-6DCF1DEAA3F2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BDFDAAD-B538-4B79-A0AD-E502A29E7E4E}">
      <dgm:prSet phldrT="[Texto]"/>
      <dgm:spPr/>
      <dgm:t>
        <a:bodyPr/>
        <a:lstStyle/>
        <a:p>
          <a:r>
            <a:rPr lang="es-ES" dirty="0" smtClean="0"/>
            <a:t> arte de </a:t>
          </a:r>
          <a:r>
            <a:rPr lang="es-ES" b="1" dirty="0" smtClean="0"/>
            <a:t>MAGIA</a:t>
          </a:r>
          <a:endParaRPr lang="es-ES" b="1" dirty="0"/>
        </a:p>
      </dgm:t>
    </dgm:pt>
    <dgm:pt modelId="{3DAB063F-56E8-4619-9C4A-8E34C84FC9CA}" type="parTrans" cxnId="{145FD599-A567-4E49-BDD7-0B3862538830}">
      <dgm:prSet/>
      <dgm:spPr/>
      <dgm:t>
        <a:bodyPr/>
        <a:lstStyle/>
        <a:p>
          <a:endParaRPr lang="es-ES"/>
        </a:p>
      </dgm:t>
    </dgm:pt>
    <dgm:pt modelId="{117C4E02-41FB-46EC-9499-1CAAB79FE46C}" type="sibTrans" cxnId="{145FD599-A567-4E49-BDD7-0B3862538830}">
      <dgm:prSet custT="1"/>
      <dgm:spPr/>
      <dgm:t>
        <a:bodyPr/>
        <a:lstStyle/>
        <a:p>
          <a:r>
            <a:rPr lang="es-MX" sz="2000" dirty="0" smtClean="0"/>
            <a:t>Trazado de letras</a:t>
          </a:r>
          <a:endParaRPr lang="es-ES" sz="2000" dirty="0"/>
        </a:p>
      </dgm:t>
    </dgm:pt>
    <dgm:pt modelId="{EA362CCB-F590-4084-AE83-68BFBC417AD9}">
      <dgm:prSet phldrT="[Texto]" custT="1"/>
      <dgm:spPr/>
      <dgm:t>
        <a:bodyPr/>
        <a:lstStyle/>
        <a:p>
          <a:r>
            <a:rPr lang="es-MX" sz="1800" dirty="0" smtClean="0"/>
            <a:t>Correcta </a:t>
          </a:r>
          <a:r>
            <a:rPr lang="es-MX" sz="1800" dirty="0" err="1" smtClean="0"/>
            <a:t>oralización</a:t>
          </a:r>
          <a:r>
            <a:rPr lang="es-MX" sz="1800" dirty="0" smtClean="0"/>
            <a:t> del </a:t>
          </a:r>
          <a:r>
            <a:rPr lang="es-MX" sz="1800" dirty="0" smtClean="0"/>
            <a:t>texto</a:t>
          </a:r>
          <a:endParaRPr lang="es-ES" sz="1800" dirty="0"/>
        </a:p>
      </dgm:t>
    </dgm:pt>
    <dgm:pt modelId="{6D9FB382-1B09-45F2-8516-7DCA2EE820A6}" type="parTrans" cxnId="{41EB1F94-E446-48FD-9F1B-B0E2CF08C7A2}">
      <dgm:prSet/>
      <dgm:spPr/>
      <dgm:t>
        <a:bodyPr/>
        <a:lstStyle/>
        <a:p>
          <a:endParaRPr lang="es-ES"/>
        </a:p>
      </dgm:t>
    </dgm:pt>
    <dgm:pt modelId="{AC3798D1-1D2F-477A-8C74-ABFFEE53AE2B}" type="sibTrans" cxnId="{41EB1F94-E446-48FD-9F1B-B0E2CF08C7A2}">
      <dgm:prSet/>
      <dgm:spPr/>
      <dgm:t>
        <a:bodyPr/>
        <a:lstStyle/>
        <a:p>
          <a:r>
            <a:rPr lang="es-ES" dirty="0" smtClean="0"/>
            <a:t>Escritura eficaz</a:t>
          </a:r>
          <a:endParaRPr lang="es-ES" dirty="0"/>
        </a:p>
      </dgm:t>
    </dgm:pt>
    <dgm:pt modelId="{A7F8012A-3237-4947-90EA-3C4B753C8461}">
      <dgm:prSet phldrT="[Texto]" custT="1"/>
      <dgm:spPr/>
      <dgm:t>
        <a:bodyPr/>
        <a:lstStyle/>
        <a:p>
          <a:r>
            <a:rPr lang="es-MX" sz="2800" b="1" dirty="0" smtClean="0"/>
            <a:t>Técnica</a:t>
          </a:r>
          <a:endParaRPr lang="es-ES" sz="2800" b="1" dirty="0"/>
        </a:p>
      </dgm:t>
    </dgm:pt>
    <dgm:pt modelId="{6D98E9D2-F3D1-439C-BF37-6204CF0807AE}" type="parTrans" cxnId="{749321E7-6A9D-4BF6-AB43-1346FD26AD65}">
      <dgm:prSet/>
      <dgm:spPr/>
      <dgm:t>
        <a:bodyPr/>
        <a:lstStyle/>
        <a:p>
          <a:endParaRPr lang="es-ES"/>
        </a:p>
      </dgm:t>
    </dgm:pt>
    <dgm:pt modelId="{AE963D5E-9D96-4408-B0F0-79C57B547961}" type="sibTrans" cxnId="{749321E7-6A9D-4BF6-AB43-1346FD26AD65}">
      <dgm:prSet/>
      <dgm:spPr/>
      <dgm:t>
        <a:bodyPr/>
        <a:lstStyle/>
        <a:p>
          <a:endParaRPr lang="es-ES"/>
        </a:p>
      </dgm:t>
    </dgm:pt>
    <dgm:pt modelId="{B3372292-0CC5-4806-AE6B-D4D750B497FE}">
      <dgm:prSet phldrT="[Texto]"/>
      <dgm:spPr/>
      <dgm:t>
        <a:bodyPr/>
        <a:lstStyle/>
        <a:p>
          <a:r>
            <a:rPr lang="es-ES" dirty="0" smtClean="0"/>
            <a:t>Lectura expresiva</a:t>
          </a:r>
          <a:endParaRPr lang="es-ES" dirty="0"/>
        </a:p>
      </dgm:t>
    </dgm:pt>
    <dgm:pt modelId="{EAD33F69-07AC-4A85-8FB1-D6E3B3B8F632}" type="parTrans" cxnId="{1CCF1177-7CA1-4D20-9B63-A919586ED2DA}">
      <dgm:prSet/>
      <dgm:spPr/>
      <dgm:t>
        <a:bodyPr/>
        <a:lstStyle/>
        <a:p>
          <a:endParaRPr lang="es-ES"/>
        </a:p>
      </dgm:t>
    </dgm:pt>
    <dgm:pt modelId="{9B35918B-C5C2-4670-834C-D129C4B38BAA}" type="sibTrans" cxnId="{1CCF1177-7CA1-4D20-9B63-A919586ED2DA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s-ES" dirty="0"/>
        </a:p>
      </dgm:t>
    </dgm:pt>
    <dgm:pt modelId="{83599881-DA64-4771-8364-B800587D3BE2}" type="pres">
      <dgm:prSet presAssocID="{EE95550B-473A-4701-B9C8-6DCF1DEAA3F2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A664479-C1A1-48BA-8501-D3A61B87EE5A}" type="pres">
      <dgm:prSet presAssocID="{0BDFDAAD-B538-4B79-A0AD-E502A29E7E4E}" presName="composite" presStyleCnt="0"/>
      <dgm:spPr/>
    </dgm:pt>
    <dgm:pt modelId="{F744C026-5558-4EE4-8CEE-24E2B005DADD}" type="pres">
      <dgm:prSet presAssocID="{0BDFDAAD-B538-4B79-A0AD-E502A29E7E4E}" presName="Parent1" presStyleLbl="node1" presStyleIdx="0" presStyleCnt="6" custLinFactNeighborX="92638" custLinFactNeighborY="7471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B48269-C21E-41D4-99DC-D0CDDB3EEE7F}" type="pres">
      <dgm:prSet presAssocID="{0BDFDAAD-B538-4B79-A0AD-E502A29E7E4E}" presName="Childtext1" presStyleLbl="revTx" presStyleIdx="0" presStyleCnt="3" custLinFactNeighborX="-53157" custLinFactNeighborY="-5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BD4AFA-AD67-405A-BD52-662683C8D01A}" type="pres">
      <dgm:prSet presAssocID="{0BDFDAAD-B538-4B79-A0AD-E502A29E7E4E}" presName="BalanceSpacing" presStyleCnt="0"/>
      <dgm:spPr/>
    </dgm:pt>
    <dgm:pt modelId="{A29DAA74-1444-49A6-BEC0-7B3D114FCF03}" type="pres">
      <dgm:prSet presAssocID="{0BDFDAAD-B538-4B79-A0AD-E502A29E7E4E}" presName="BalanceSpacing1" presStyleCnt="0"/>
      <dgm:spPr/>
    </dgm:pt>
    <dgm:pt modelId="{7F87F4FA-C43B-4CB2-AF49-64235CD9AA48}" type="pres">
      <dgm:prSet presAssocID="{117C4E02-41FB-46EC-9499-1CAAB79FE46C}" presName="Accent1Text" presStyleLbl="node1" presStyleIdx="1" presStyleCnt="6" custScaleX="138611" custScaleY="111890" custLinFactNeighborX="-63907" custLinFactNeighborY="14041"/>
      <dgm:spPr/>
      <dgm:t>
        <a:bodyPr/>
        <a:lstStyle/>
        <a:p>
          <a:endParaRPr lang="en-US"/>
        </a:p>
      </dgm:t>
    </dgm:pt>
    <dgm:pt modelId="{301C5428-D7A3-4604-A12B-1307ECB9A0A6}" type="pres">
      <dgm:prSet presAssocID="{117C4E02-41FB-46EC-9499-1CAAB79FE46C}" presName="spaceBetweenRectangles" presStyleCnt="0"/>
      <dgm:spPr/>
    </dgm:pt>
    <dgm:pt modelId="{EE21E75E-0F44-417F-B191-BE1EA5C8CFB2}" type="pres">
      <dgm:prSet presAssocID="{EA362CCB-F590-4084-AE83-68BFBC417AD9}" presName="composite" presStyleCnt="0"/>
      <dgm:spPr/>
    </dgm:pt>
    <dgm:pt modelId="{01101BC1-02AA-4620-BB7B-0CAF5D6BDDD9}" type="pres">
      <dgm:prSet presAssocID="{EA362CCB-F590-4084-AE83-68BFBC417AD9}" presName="Parent1" presStyleLbl="node1" presStyleIdx="2" presStyleCnt="6" custScaleX="159952" custScaleY="125404" custLinFactX="-24753" custLinFactNeighborX="-100000" custLinFactNeighborY="4845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09E0DB-6848-468A-BF8C-78EDCB648FB2}" type="pres">
      <dgm:prSet presAssocID="{EA362CCB-F590-4084-AE83-68BFBC417AD9}" presName="Childtext1" presStyleLbl="revTx" presStyleIdx="1" presStyleCnt="3" custScaleX="112466" custLinFactX="-26431" custLinFactNeighborX="-100000" custLinFactNeighborY="-232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5AAD32-B57D-4769-A2E4-C46110219565}" type="pres">
      <dgm:prSet presAssocID="{EA362CCB-F590-4084-AE83-68BFBC417AD9}" presName="BalanceSpacing" presStyleCnt="0"/>
      <dgm:spPr/>
    </dgm:pt>
    <dgm:pt modelId="{3ED3B647-2EA2-46A6-AF21-19C19C66C907}" type="pres">
      <dgm:prSet presAssocID="{EA362CCB-F590-4084-AE83-68BFBC417AD9}" presName="BalanceSpacing1" presStyleCnt="0"/>
      <dgm:spPr/>
    </dgm:pt>
    <dgm:pt modelId="{EAA75BC8-F9BF-4AEC-8AC9-7D33D410371E}" type="pres">
      <dgm:prSet presAssocID="{AC3798D1-1D2F-477A-8C74-ABFFEE53AE2B}" presName="Accent1Text" presStyleLbl="node1" presStyleIdx="3" presStyleCnt="6" custScaleX="123279" custScaleY="96631" custLinFactX="100000" custLinFactNeighborX="127244" custLinFactNeighborY="52400"/>
      <dgm:spPr/>
      <dgm:t>
        <a:bodyPr/>
        <a:lstStyle/>
        <a:p>
          <a:endParaRPr lang="en-US"/>
        </a:p>
      </dgm:t>
    </dgm:pt>
    <dgm:pt modelId="{B0662A08-2C1B-428E-A3F6-F7BB7D7B911C}" type="pres">
      <dgm:prSet presAssocID="{AC3798D1-1D2F-477A-8C74-ABFFEE53AE2B}" presName="spaceBetweenRectangles" presStyleCnt="0"/>
      <dgm:spPr/>
    </dgm:pt>
    <dgm:pt modelId="{F1C0F899-3996-4F8F-B2B0-6E1D0BDAF83A}" type="pres">
      <dgm:prSet presAssocID="{B3372292-0CC5-4806-AE6B-D4D750B497FE}" presName="composite" presStyleCnt="0"/>
      <dgm:spPr/>
    </dgm:pt>
    <dgm:pt modelId="{5EB99C8C-24AF-4B41-872B-9CCE1C0263E6}" type="pres">
      <dgm:prSet presAssocID="{B3372292-0CC5-4806-AE6B-D4D750B497FE}" presName="Parent1" presStyleLbl="node1" presStyleIdx="4" presStyleCnt="6" custScaleX="123408" custLinFactX="100000" custLinFactY="-96731" custLinFactNeighborX="184206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331CBE-4F81-457D-929D-6A7C31B1A114}" type="pres">
      <dgm:prSet presAssocID="{B3372292-0CC5-4806-AE6B-D4D750B497FE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1962C0-EC4C-43D8-B97B-AD6E5E03E9F5}" type="pres">
      <dgm:prSet presAssocID="{B3372292-0CC5-4806-AE6B-D4D750B497FE}" presName="BalanceSpacing" presStyleCnt="0"/>
      <dgm:spPr/>
    </dgm:pt>
    <dgm:pt modelId="{2990D92E-8F0B-41C9-9761-DC708927E736}" type="pres">
      <dgm:prSet presAssocID="{B3372292-0CC5-4806-AE6B-D4D750B497FE}" presName="BalanceSpacing1" presStyleCnt="0"/>
      <dgm:spPr/>
    </dgm:pt>
    <dgm:pt modelId="{4270B687-2FD5-4501-96D9-ADC87DD0B599}" type="pres">
      <dgm:prSet presAssocID="{9B35918B-C5C2-4670-834C-D129C4B38BAA}" presName="Accent1Text" presStyleLbl="node1" presStyleIdx="5" presStyleCnt="6" custScaleX="120690" custScaleY="97913" custLinFactX="86174" custLinFactNeighborX="100000" custLinFactNeighborY="18062"/>
      <dgm:spPr/>
      <dgm:t>
        <a:bodyPr/>
        <a:lstStyle/>
        <a:p>
          <a:endParaRPr lang="en-US"/>
        </a:p>
      </dgm:t>
    </dgm:pt>
  </dgm:ptLst>
  <dgm:cxnLst>
    <dgm:cxn modelId="{B5ED230B-C874-430B-9CCA-9EC358079036}" type="presOf" srcId="{A7F8012A-3237-4947-90EA-3C4B753C8461}" destId="{4F09E0DB-6848-468A-BF8C-78EDCB648FB2}" srcOrd="0" destOrd="0" presId="urn:microsoft.com/office/officeart/2008/layout/AlternatingHexagons"/>
    <dgm:cxn modelId="{1CCF1177-7CA1-4D20-9B63-A919586ED2DA}" srcId="{EE95550B-473A-4701-B9C8-6DCF1DEAA3F2}" destId="{B3372292-0CC5-4806-AE6B-D4D750B497FE}" srcOrd="2" destOrd="0" parTransId="{EAD33F69-07AC-4A85-8FB1-D6E3B3B8F632}" sibTransId="{9B35918B-C5C2-4670-834C-D129C4B38BAA}"/>
    <dgm:cxn modelId="{67429CBA-A6D0-4FC8-B156-867F0DB7B54F}" type="presOf" srcId="{0BDFDAAD-B538-4B79-A0AD-E502A29E7E4E}" destId="{F744C026-5558-4EE4-8CEE-24E2B005DADD}" srcOrd="0" destOrd="0" presId="urn:microsoft.com/office/officeart/2008/layout/AlternatingHexagons"/>
    <dgm:cxn modelId="{BE695093-7265-47FE-91A5-FED688448175}" type="presOf" srcId="{EA362CCB-F590-4084-AE83-68BFBC417AD9}" destId="{01101BC1-02AA-4620-BB7B-0CAF5D6BDDD9}" srcOrd="0" destOrd="0" presId="urn:microsoft.com/office/officeart/2008/layout/AlternatingHexagons"/>
    <dgm:cxn modelId="{F09D4EFA-88A1-4133-AE94-87F9F08EF05C}" type="presOf" srcId="{9B35918B-C5C2-4670-834C-D129C4B38BAA}" destId="{4270B687-2FD5-4501-96D9-ADC87DD0B599}" srcOrd="0" destOrd="0" presId="urn:microsoft.com/office/officeart/2008/layout/AlternatingHexagons"/>
    <dgm:cxn modelId="{B66BE221-F1C6-473E-A654-F565CB1DD2E2}" type="presOf" srcId="{AC3798D1-1D2F-477A-8C74-ABFFEE53AE2B}" destId="{EAA75BC8-F9BF-4AEC-8AC9-7D33D410371E}" srcOrd="0" destOrd="0" presId="urn:microsoft.com/office/officeart/2008/layout/AlternatingHexagons"/>
    <dgm:cxn modelId="{33FC0829-2225-42D8-B8FF-B9B321074D37}" type="presOf" srcId="{117C4E02-41FB-46EC-9499-1CAAB79FE46C}" destId="{7F87F4FA-C43B-4CB2-AF49-64235CD9AA48}" srcOrd="0" destOrd="0" presId="urn:microsoft.com/office/officeart/2008/layout/AlternatingHexagons"/>
    <dgm:cxn modelId="{F08B1000-60F1-4212-9C35-0128C64BDC9E}" type="presOf" srcId="{B3372292-0CC5-4806-AE6B-D4D750B497FE}" destId="{5EB99C8C-24AF-4B41-872B-9CCE1C0263E6}" srcOrd="0" destOrd="0" presId="urn:microsoft.com/office/officeart/2008/layout/AlternatingHexagons"/>
    <dgm:cxn modelId="{41EB1F94-E446-48FD-9F1B-B0E2CF08C7A2}" srcId="{EE95550B-473A-4701-B9C8-6DCF1DEAA3F2}" destId="{EA362CCB-F590-4084-AE83-68BFBC417AD9}" srcOrd="1" destOrd="0" parTransId="{6D9FB382-1B09-45F2-8516-7DCA2EE820A6}" sibTransId="{AC3798D1-1D2F-477A-8C74-ABFFEE53AE2B}"/>
    <dgm:cxn modelId="{145FD599-A567-4E49-BDD7-0B3862538830}" srcId="{EE95550B-473A-4701-B9C8-6DCF1DEAA3F2}" destId="{0BDFDAAD-B538-4B79-A0AD-E502A29E7E4E}" srcOrd="0" destOrd="0" parTransId="{3DAB063F-56E8-4619-9C4A-8E34C84FC9CA}" sibTransId="{117C4E02-41FB-46EC-9499-1CAAB79FE46C}"/>
    <dgm:cxn modelId="{749321E7-6A9D-4BF6-AB43-1346FD26AD65}" srcId="{EA362CCB-F590-4084-AE83-68BFBC417AD9}" destId="{A7F8012A-3237-4947-90EA-3C4B753C8461}" srcOrd="0" destOrd="0" parTransId="{6D98E9D2-F3D1-439C-BF37-6204CF0807AE}" sibTransId="{AE963D5E-9D96-4408-B0F0-79C57B547961}"/>
    <dgm:cxn modelId="{FE49AB0F-DB24-4715-9A62-F251EFC396A7}" type="presOf" srcId="{EE95550B-473A-4701-B9C8-6DCF1DEAA3F2}" destId="{83599881-DA64-4771-8364-B800587D3BE2}" srcOrd="0" destOrd="0" presId="urn:microsoft.com/office/officeart/2008/layout/AlternatingHexagons"/>
    <dgm:cxn modelId="{07DC6962-8BD2-4BDF-B1EC-A2A734E68007}" type="presParOf" srcId="{83599881-DA64-4771-8364-B800587D3BE2}" destId="{4A664479-C1A1-48BA-8501-D3A61B87EE5A}" srcOrd="0" destOrd="0" presId="urn:microsoft.com/office/officeart/2008/layout/AlternatingHexagons"/>
    <dgm:cxn modelId="{3D0B20FA-644D-49E7-B9BF-9309E9FF8F9E}" type="presParOf" srcId="{4A664479-C1A1-48BA-8501-D3A61B87EE5A}" destId="{F744C026-5558-4EE4-8CEE-24E2B005DADD}" srcOrd="0" destOrd="0" presId="urn:microsoft.com/office/officeart/2008/layout/AlternatingHexagons"/>
    <dgm:cxn modelId="{A4D1EEA1-B3EB-4506-9583-B2F12581F0D4}" type="presParOf" srcId="{4A664479-C1A1-48BA-8501-D3A61B87EE5A}" destId="{20B48269-C21E-41D4-99DC-D0CDDB3EEE7F}" srcOrd="1" destOrd="0" presId="urn:microsoft.com/office/officeart/2008/layout/AlternatingHexagons"/>
    <dgm:cxn modelId="{D599CFD2-9F07-4D78-A255-0919AB20A2B4}" type="presParOf" srcId="{4A664479-C1A1-48BA-8501-D3A61B87EE5A}" destId="{0FBD4AFA-AD67-405A-BD52-662683C8D01A}" srcOrd="2" destOrd="0" presId="urn:microsoft.com/office/officeart/2008/layout/AlternatingHexagons"/>
    <dgm:cxn modelId="{E55D762C-8CDF-426B-A41D-D2B1FAC1DCAF}" type="presParOf" srcId="{4A664479-C1A1-48BA-8501-D3A61B87EE5A}" destId="{A29DAA74-1444-49A6-BEC0-7B3D114FCF03}" srcOrd="3" destOrd="0" presId="urn:microsoft.com/office/officeart/2008/layout/AlternatingHexagons"/>
    <dgm:cxn modelId="{6D20EB6E-63F3-4318-B920-385E3AFBA58A}" type="presParOf" srcId="{4A664479-C1A1-48BA-8501-D3A61B87EE5A}" destId="{7F87F4FA-C43B-4CB2-AF49-64235CD9AA48}" srcOrd="4" destOrd="0" presId="urn:microsoft.com/office/officeart/2008/layout/AlternatingHexagons"/>
    <dgm:cxn modelId="{542E3183-BD39-467B-848E-B3767AF9C54E}" type="presParOf" srcId="{83599881-DA64-4771-8364-B800587D3BE2}" destId="{301C5428-D7A3-4604-A12B-1307ECB9A0A6}" srcOrd="1" destOrd="0" presId="urn:microsoft.com/office/officeart/2008/layout/AlternatingHexagons"/>
    <dgm:cxn modelId="{F8BA0E60-8EBE-499B-B3B6-967719EB0E8E}" type="presParOf" srcId="{83599881-DA64-4771-8364-B800587D3BE2}" destId="{EE21E75E-0F44-417F-B191-BE1EA5C8CFB2}" srcOrd="2" destOrd="0" presId="urn:microsoft.com/office/officeart/2008/layout/AlternatingHexagons"/>
    <dgm:cxn modelId="{19D3DDCD-789F-4DD2-9CC0-6C164BCB3DAE}" type="presParOf" srcId="{EE21E75E-0F44-417F-B191-BE1EA5C8CFB2}" destId="{01101BC1-02AA-4620-BB7B-0CAF5D6BDDD9}" srcOrd="0" destOrd="0" presId="urn:microsoft.com/office/officeart/2008/layout/AlternatingHexagons"/>
    <dgm:cxn modelId="{83CDE0CD-BE41-4951-BE9D-48DF8913A10C}" type="presParOf" srcId="{EE21E75E-0F44-417F-B191-BE1EA5C8CFB2}" destId="{4F09E0DB-6848-468A-BF8C-78EDCB648FB2}" srcOrd="1" destOrd="0" presId="urn:microsoft.com/office/officeart/2008/layout/AlternatingHexagons"/>
    <dgm:cxn modelId="{71A96B97-92F9-4678-84A6-388AEBC38CB7}" type="presParOf" srcId="{EE21E75E-0F44-417F-B191-BE1EA5C8CFB2}" destId="{6A5AAD32-B57D-4769-A2E4-C46110219565}" srcOrd="2" destOrd="0" presId="urn:microsoft.com/office/officeart/2008/layout/AlternatingHexagons"/>
    <dgm:cxn modelId="{E60EFFB2-0304-4116-A18D-B77778AF668E}" type="presParOf" srcId="{EE21E75E-0F44-417F-B191-BE1EA5C8CFB2}" destId="{3ED3B647-2EA2-46A6-AF21-19C19C66C907}" srcOrd="3" destOrd="0" presId="urn:microsoft.com/office/officeart/2008/layout/AlternatingHexagons"/>
    <dgm:cxn modelId="{83B55FE2-AC75-4666-BAF1-289994EC84AA}" type="presParOf" srcId="{EE21E75E-0F44-417F-B191-BE1EA5C8CFB2}" destId="{EAA75BC8-F9BF-4AEC-8AC9-7D33D410371E}" srcOrd="4" destOrd="0" presId="urn:microsoft.com/office/officeart/2008/layout/AlternatingHexagons"/>
    <dgm:cxn modelId="{501B8BF6-7819-4BBB-9A04-9AC49CE2B43E}" type="presParOf" srcId="{83599881-DA64-4771-8364-B800587D3BE2}" destId="{B0662A08-2C1B-428E-A3F6-F7BB7D7B911C}" srcOrd="3" destOrd="0" presId="urn:microsoft.com/office/officeart/2008/layout/AlternatingHexagons"/>
    <dgm:cxn modelId="{C4572602-C979-435D-A04C-677074559CB5}" type="presParOf" srcId="{83599881-DA64-4771-8364-B800587D3BE2}" destId="{F1C0F899-3996-4F8F-B2B0-6E1D0BDAF83A}" srcOrd="4" destOrd="0" presId="urn:microsoft.com/office/officeart/2008/layout/AlternatingHexagons"/>
    <dgm:cxn modelId="{89AE9D75-E750-4F40-8602-F80C361A885B}" type="presParOf" srcId="{F1C0F899-3996-4F8F-B2B0-6E1D0BDAF83A}" destId="{5EB99C8C-24AF-4B41-872B-9CCE1C0263E6}" srcOrd="0" destOrd="0" presId="urn:microsoft.com/office/officeart/2008/layout/AlternatingHexagons"/>
    <dgm:cxn modelId="{0B89ACED-1D3C-4E8F-BC8E-42CDB7AC1CD4}" type="presParOf" srcId="{F1C0F899-3996-4F8F-B2B0-6E1D0BDAF83A}" destId="{F1331CBE-4F81-457D-929D-6A7C31B1A114}" srcOrd="1" destOrd="0" presId="urn:microsoft.com/office/officeart/2008/layout/AlternatingHexagons"/>
    <dgm:cxn modelId="{C73FB601-FBAB-4C5B-9BFE-1E81BDB9946E}" type="presParOf" srcId="{F1C0F899-3996-4F8F-B2B0-6E1D0BDAF83A}" destId="{951962C0-EC4C-43D8-B97B-AD6E5E03E9F5}" srcOrd="2" destOrd="0" presId="urn:microsoft.com/office/officeart/2008/layout/AlternatingHexagons"/>
    <dgm:cxn modelId="{F2AE399D-0C45-4E7D-B728-1AF87CDCE230}" type="presParOf" srcId="{F1C0F899-3996-4F8F-B2B0-6E1D0BDAF83A}" destId="{2990D92E-8F0B-41C9-9761-DC708927E736}" srcOrd="3" destOrd="0" presId="urn:microsoft.com/office/officeart/2008/layout/AlternatingHexagons"/>
    <dgm:cxn modelId="{D2FC0E6C-999F-4CE9-8E41-42003BCA5C68}" type="presParOf" srcId="{F1C0F899-3996-4F8F-B2B0-6E1D0BDAF83A}" destId="{4270B687-2FD5-4501-96D9-ADC87DD0B59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33B997-D29A-4DEC-A429-965BA255C6C3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18BA9A-D324-41D4-A26D-A833465952FF}">
      <dgm:prSet phldrT="[Texto]" custT="1"/>
      <dgm:spPr/>
      <dgm:t>
        <a:bodyPr/>
        <a:lstStyle/>
        <a:p>
          <a:pPr defTabSz="449263"/>
          <a:r>
            <a:rPr lang="es-MX" sz="2000" dirty="0" smtClean="0"/>
            <a:t>SURGE ENTONCES </a:t>
          </a:r>
        </a:p>
        <a:p>
          <a:pPr defTabSz="889000"/>
          <a:r>
            <a:rPr lang="es-MX" sz="2000" dirty="0" smtClean="0"/>
            <a:t>          LA NOCIÓN DE FRACASO ESCOLAR</a:t>
          </a:r>
          <a:endParaRPr lang="en-US" sz="2000" dirty="0"/>
        </a:p>
      </dgm:t>
    </dgm:pt>
    <dgm:pt modelId="{C9A128C3-0CF2-409A-9816-8AF0F566D644}" type="parTrans" cxnId="{87A2807F-FB17-4FB2-A4D9-072CA39D0E2F}">
      <dgm:prSet/>
      <dgm:spPr/>
      <dgm:t>
        <a:bodyPr/>
        <a:lstStyle/>
        <a:p>
          <a:endParaRPr lang="en-US"/>
        </a:p>
      </dgm:t>
    </dgm:pt>
    <dgm:pt modelId="{CE29DA7F-4F90-4783-9EC1-8F2357F5FC92}" type="sibTrans" cxnId="{87A2807F-FB17-4FB2-A4D9-072CA39D0E2F}">
      <dgm:prSet/>
      <dgm:spPr/>
      <dgm:t>
        <a:bodyPr/>
        <a:lstStyle/>
        <a:p>
          <a:endParaRPr lang="en-US"/>
        </a:p>
      </dgm:t>
    </dgm:pt>
    <dgm:pt modelId="{037ACAFB-EB25-45C4-9545-7C329D73350C}">
      <dgm:prSet phldrT="[Texto]" custT="1"/>
      <dgm:spPr/>
      <dgm:t>
        <a:bodyPr/>
        <a:lstStyle/>
        <a:p>
          <a:r>
            <a:rPr lang="es-MX" sz="2800" b="1" dirty="0" smtClean="0">
              <a:solidFill>
                <a:srgbClr val="002060"/>
              </a:solidFill>
            </a:rPr>
            <a:t>FRACASO DEL APRENDIZAJE</a:t>
          </a:r>
          <a:endParaRPr lang="en-US" sz="2800" b="1" dirty="0">
            <a:solidFill>
              <a:srgbClr val="002060"/>
            </a:solidFill>
          </a:endParaRPr>
        </a:p>
      </dgm:t>
    </dgm:pt>
    <dgm:pt modelId="{3765C6AE-A646-4655-9C85-E2172D73579E}" type="parTrans" cxnId="{1C3A4F56-B91A-4099-8F4A-6CDE8DAF7E57}">
      <dgm:prSet/>
      <dgm:spPr/>
      <dgm:t>
        <a:bodyPr/>
        <a:lstStyle/>
        <a:p>
          <a:endParaRPr lang="en-US"/>
        </a:p>
      </dgm:t>
    </dgm:pt>
    <dgm:pt modelId="{20D22BC0-3865-40BC-8527-DEC98540F007}" type="sibTrans" cxnId="{1C3A4F56-B91A-4099-8F4A-6CDE8DAF7E57}">
      <dgm:prSet/>
      <dgm:spPr/>
      <dgm:t>
        <a:bodyPr/>
        <a:lstStyle/>
        <a:p>
          <a:endParaRPr lang="en-US"/>
        </a:p>
      </dgm:t>
    </dgm:pt>
    <dgm:pt modelId="{18E5A347-C7B2-4075-9A28-E130CCC3C58D}" type="pres">
      <dgm:prSet presAssocID="{D633B997-D29A-4DEC-A429-965BA255C6C3}" presName="compositeShape" presStyleCnt="0">
        <dgm:presLayoutVars>
          <dgm:chMax val="2"/>
          <dgm:dir/>
          <dgm:resizeHandles val="exact"/>
        </dgm:presLayoutVars>
      </dgm:prSet>
      <dgm:spPr/>
    </dgm:pt>
    <dgm:pt modelId="{79F2D46B-F2C0-4D0C-806C-D913F832953A}" type="pres">
      <dgm:prSet presAssocID="{D633B997-D29A-4DEC-A429-965BA255C6C3}" presName="ribbon" presStyleLbl="node1" presStyleIdx="0" presStyleCnt="1" custScaleX="150303" custLinFactNeighborX="474" custLinFactNeighborY="6061"/>
      <dgm:spPr/>
    </dgm:pt>
    <dgm:pt modelId="{11F213C3-7494-4C5A-9973-D91932C6119A}" type="pres">
      <dgm:prSet presAssocID="{D633B997-D29A-4DEC-A429-965BA255C6C3}" presName="leftArrowText" presStyleLbl="node1" presStyleIdx="0" presStyleCnt="1" custScaleX="200040" custScaleY="118762" custLinFactNeighborX="-51423" custLinFactNeighborY="-77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8FB6B-E51F-4DB0-81B7-929169EF4E1D}" type="pres">
      <dgm:prSet presAssocID="{D633B997-D29A-4DEC-A429-965BA255C6C3}" presName="rightArrowText" presStyleLbl="node1" presStyleIdx="0" presStyleCnt="1" custLinFactNeighborX="31080" custLinFactNeighborY="316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3A4F56-B91A-4099-8F4A-6CDE8DAF7E57}" srcId="{D633B997-D29A-4DEC-A429-965BA255C6C3}" destId="{037ACAFB-EB25-45C4-9545-7C329D73350C}" srcOrd="1" destOrd="0" parTransId="{3765C6AE-A646-4655-9C85-E2172D73579E}" sibTransId="{20D22BC0-3865-40BC-8527-DEC98540F007}"/>
    <dgm:cxn modelId="{3E4DECB2-9C4F-4771-BCEC-61C3F7ED296D}" type="presOf" srcId="{9618BA9A-D324-41D4-A26D-A833465952FF}" destId="{11F213C3-7494-4C5A-9973-D91932C6119A}" srcOrd="0" destOrd="0" presId="urn:microsoft.com/office/officeart/2005/8/layout/arrow6"/>
    <dgm:cxn modelId="{D56E8294-17B1-418D-900D-732B754A1B04}" type="presOf" srcId="{D633B997-D29A-4DEC-A429-965BA255C6C3}" destId="{18E5A347-C7B2-4075-9A28-E130CCC3C58D}" srcOrd="0" destOrd="0" presId="urn:microsoft.com/office/officeart/2005/8/layout/arrow6"/>
    <dgm:cxn modelId="{6061BCE4-9032-450A-BA40-0762E9617757}" type="presOf" srcId="{037ACAFB-EB25-45C4-9545-7C329D73350C}" destId="{1948FB6B-E51F-4DB0-81B7-929169EF4E1D}" srcOrd="0" destOrd="0" presId="urn:microsoft.com/office/officeart/2005/8/layout/arrow6"/>
    <dgm:cxn modelId="{87A2807F-FB17-4FB2-A4D9-072CA39D0E2F}" srcId="{D633B997-D29A-4DEC-A429-965BA255C6C3}" destId="{9618BA9A-D324-41D4-A26D-A833465952FF}" srcOrd="0" destOrd="0" parTransId="{C9A128C3-0CF2-409A-9816-8AF0F566D644}" sibTransId="{CE29DA7F-4F90-4783-9EC1-8F2357F5FC92}"/>
    <dgm:cxn modelId="{BA18CEA9-25E7-4EB1-BB5B-8D909D16D445}" type="presParOf" srcId="{18E5A347-C7B2-4075-9A28-E130CCC3C58D}" destId="{79F2D46B-F2C0-4D0C-806C-D913F832953A}" srcOrd="0" destOrd="0" presId="urn:microsoft.com/office/officeart/2005/8/layout/arrow6"/>
    <dgm:cxn modelId="{4E4E1425-E81B-43DA-82C3-E88F1C8BE9AE}" type="presParOf" srcId="{18E5A347-C7B2-4075-9A28-E130CCC3C58D}" destId="{11F213C3-7494-4C5A-9973-D91932C6119A}" srcOrd="1" destOrd="0" presId="urn:microsoft.com/office/officeart/2005/8/layout/arrow6"/>
    <dgm:cxn modelId="{A61CAB98-CD8E-4E36-A905-B0B1ECB55821}" type="presParOf" srcId="{18E5A347-C7B2-4075-9A28-E130CCC3C58D}" destId="{1948FB6B-E51F-4DB0-81B7-929169EF4E1D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1B3692-DD8F-40C6-BC40-93BC24154A6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870731-7371-4A04-B5BC-B367872355B6}">
      <dgm:prSet phldrT="[Texto]"/>
      <dgm:spPr/>
      <dgm:t>
        <a:bodyPr/>
        <a:lstStyle/>
        <a:p>
          <a:r>
            <a:rPr lang="es-MX" dirty="0" smtClean="0"/>
            <a:t>Hay niños que ingresan a la lengua escrita a través de la magia (una magia cognitivamente desafiante)</a:t>
          </a:r>
          <a:endParaRPr lang="en-US" dirty="0"/>
        </a:p>
      </dgm:t>
    </dgm:pt>
    <dgm:pt modelId="{ABBFCE80-0DFA-4491-8F01-5BD9FE559AA1}" type="parTrans" cxnId="{786BDE54-8B9F-497B-95AA-2D37ED7D503E}">
      <dgm:prSet/>
      <dgm:spPr/>
      <dgm:t>
        <a:bodyPr/>
        <a:lstStyle/>
        <a:p>
          <a:endParaRPr lang="en-US"/>
        </a:p>
      </dgm:t>
    </dgm:pt>
    <dgm:pt modelId="{E081B4FA-0C92-427F-9798-01D42B5AFAF4}" type="sibTrans" cxnId="{786BDE54-8B9F-497B-95AA-2D37ED7D503E}">
      <dgm:prSet/>
      <dgm:spPr/>
      <dgm:t>
        <a:bodyPr/>
        <a:lstStyle/>
        <a:p>
          <a:endParaRPr lang="en-US"/>
        </a:p>
      </dgm:t>
    </dgm:pt>
    <dgm:pt modelId="{9077D080-89C0-434A-9C65-B9658F07E978}">
      <dgm:prSet phldrT="[Texto]"/>
      <dgm:spPr/>
      <dgm:t>
        <a:bodyPr/>
        <a:lstStyle/>
        <a:p>
          <a:r>
            <a:rPr lang="es-MX" dirty="0" smtClean="0"/>
            <a:t>Otros entran a la lengua escrita a través de un entrenamiento consistente en habilidades básicas</a:t>
          </a:r>
          <a:endParaRPr lang="en-US" dirty="0"/>
        </a:p>
      </dgm:t>
    </dgm:pt>
    <dgm:pt modelId="{DE236049-90FB-48AE-AFF6-519CF429A76C}" type="parTrans" cxnId="{3EC118AB-12A3-4D66-8980-04A7C99E66F1}">
      <dgm:prSet/>
      <dgm:spPr/>
      <dgm:t>
        <a:bodyPr/>
        <a:lstStyle/>
        <a:p>
          <a:endParaRPr lang="en-US"/>
        </a:p>
      </dgm:t>
    </dgm:pt>
    <dgm:pt modelId="{5ACAFE63-3426-4004-A765-7D114AF48AF9}" type="sibTrans" cxnId="{3EC118AB-12A3-4D66-8980-04A7C99E66F1}">
      <dgm:prSet/>
      <dgm:spPr/>
      <dgm:t>
        <a:bodyPr/>
        <a:lstStyle/>
        <a:p>
          <a:endParaRPr lang="en-US"/>
        </a:p>
      </dgm:t>
    </dgm:pt>
    <dgm:pt modelId="{05AD82FA-35B4-4B5B-A434-CC5882D6163A}">
      <dgm:prSet phldrT="[Texto]" phldr="1"/>
      <dgm:spPr/>
      <dgm:t>
        <a:bodyPr/>
        <a:lstStyle/>
        <a:p>
          <a:endParaRPr lang="en-US"/>
        </a:p>
      </dgm:t>
    </dgm:pt>
    <dgm:pt modelId="{D7DE4D63-7A44-473D-8CF1-34CF0BA23010}" type="parTrans" cxnId="{DDDCE64E-C5FD-4EBC-AA2D-7667C71E9D3D}">
      <dgm:prSet/>
      <dgm:spPr/>
      <dgm:t>
        <a:bodyPr/>
        <a:lstStyle/>
        <a:p>
          <a:endParaRPr lang="en-US"/>
        </a:p>
      </dgm:t>
    </dgm:pt>
    <dgm:pt modelId="{A73398AA-B7AF-4CBE-A623-E3E66E6AB2CF}" type="sibTrans" cxnId="{DDDCE64E-C5FD-4EBC-AA2D-7667C71E9D3D}">
      <dgm:prSet/>
      <dgm:spPr/>
      <dgm:t>
        <a:bodyPr/>
        <a:lstStyle/>
        <a:p>
          <a:endParaRPr lang="en-US"/>
        </a:p>
      </dgm:t>
    </dgm:pt>
    <dgm:pt modelId="{C343D527-5AB6-4B2E-A087-3D8E9566370E}" type="pres">
      <dgm:prSet presAssocID="{0B1B3692-DD8F-40C6-BC40-93BC24154A61}" presName="Name0" presStyleCnt="0">
        <dgm:presLayoutVars>
          <dgm:chMax val="7"/>
          <dgm:chPref val="7"/>
          <dgm:dir/>
        </dgm:presLayoutVars>
      </dgm:prSet>
      <dgm:spPr/>
    </dgm:pt>
    <dgm:pt modelId="{29084C8F-F316-4886-ADD3-8FC64C81A4D8}" type="pres">
      <dgm:prSet presAssocID="{0B1B3692-DD8F-40C6-BC40-93BC24154A61}" presName="Name1" presStyleCnt="0"/>
      <dgm:spPr/>
    </dgm:pt>
    <dgm:pt modelId="{814D7E8A-3A69-4B61-ADDF-6C7353E08ED3}" type="pres">
      <dgm:prSet presAssocID="{0B1B3692-DD8F-40C6-BC40-93BC24154A61}" presName="cycle" presStyleCnt="0"/>
      <dgm:spPr/>
    </dgm:pt>
    <dgm:pt modelId="{EC5A5A62-4F60-4DB8-BF35-4704BD97E2E7}" type="pres">
      <dgm:prSet presAssocID="{0B1B3692-DD8F-40C6-BC40-93BC24154A61}" presName="srcNode" presStyleLbl="node1" presStyleIdx="0" presStyleCnt="3"/>
      <dgm:spPr/>
    </dgm:pt>
    <dgm:pt modelId="{5022E9D2-4C62-4C95-B3BE-E14587841FC4}" type="pres">
      <dgm:prSet presAssocID="{0B1B3692-DD8F-40C6-BC40-93BC24154A61}" presName="conn" presStyleLbl="parChTrans1D2" presStyleIdx="0" presStyleCnt="1"/>
      <dgm:spPr/>
    </dgm:pt>
    <dgm:pt modelId="{A9CC1E9C-967B-4A63-815E-887962333E43}" type="pres">
      <dgm:prSet presAssocID="{0B1B3692-DD8F-40C6-BC40-93BC24154A61}" presName="extraNode" presStyleLbl="node1" presStyleIdx="0" presStyleCnt="3"/>
      <dgm:spPr/>
    </dgm:pt>
    <dgm:pt modelId="{9D42A5B3-3BE5-4CC7-A04B-4B8133509D40}" type="pres">
      <dgm:prSet presAssocID="{0B1B3692-DD8F-40C6-BC40-93BC24154A61}" presName="dstNode" presStyleLbl="node1" presStyleIdx="0" presStyleCnt="3"/>
      <dgm:spPr/>
    </dgm:pt>
    <dgm:pt modelId="{516E4367-7E0C-4D0B-9B78-89C0A0113372}" type="pres">
      <dgm:prSet presAssocID="{75870731-7371-4A04-B5BC-B367872355B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4B3D58-E991-4DC1-80A9-7A25919ED347}" type="pres">
      <dgm:prSet presAssocID="{75870731-7371-4A04-B5BC-B367872355B6}" presName="accent_1" presStyleCnt="0"/>
      <dgm:spPr/>
    </dgm:pt>
    <dgm:pt modelId="{F375B56B-F5FB-487E-A557-EDD1CD27F62C}" type="pres">
      <dgm:prSet presAssocID="{75870731-7371-4A04-B5BC-B367872355B6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1C12421-E771-4555-BF37-91B2E42B9A7C}" type="pres">
      <dgm:prSet presAssocID="{9077D080-89C0-434A-9C65-B9658F07E97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EDB75F-45F8-4C7B-A7A6-4508C09C1327}" type="pres">
      <dgm:prSet presAssocID="{9077D080-89C0-434A-9C65-B9658F07E978}" presName="accent_2" presStyleCnt="0"/>
      <dgm:spPr/>
    </dgm:pt>
    <dgm:pt modelId="{972240B3-2B83-4191-A35A-88720E926AD0}" type="pres">
      <dgm:prSet presAssocID="{9077D080-89C0-434A-9C65-B9658F07E978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983DEBF-58A9-4D6F-9C5A-39CD6AB4653B}" type="pres">
      <dgm:prSet presAssocID="{05AD82FA-35B4-4B5B-A434-CC5882D6163A}" presName="text_3" presStyleLbl="node1" presStyleIdx="2" presStyleCnt="3">
        <dgm:presLayoutVars>
          <dgm:bulletEnabled val="1"/>
        </dgm:presLayoutVars>
      </dgm:prSet>
      <dgm:spPr/>
    </dgm:pt>
    <dgm:pt modelId="{E62DC98D-4CB0-4118-8FAD-A392A461D042}" type="pres">
      <dgm:prSet presAssocID="{05AD82FA-35B4-4B5B-A434-CC5882D6163A}" presName="accent_3" presStyleCnt="0"/>
      <dgm:spPr/>
    </dgm:pt>
    <dgm:pt modelId="{D54214DC-4641-4F61-966A-B97120C6879E}" type="pres">
      <dgm:prSet presAssocID="{05AD82FA-35B4-4B5B-A434-CC5882D6163A}" presName="accentRepeatNode" presStyleLbl="solidFgAcc1" presStyleIdx="2" presStyleCnt="3"/>
      <dgm:spPr/>
    </dgm:pt>
  </dgm:ptLst>
  <dgm:cxnLst>
    <dgm:cxn modelId="{447096E0-6D91-4AED-AB49-CE6364382962}" type="presOf" srcId="{9077D080-89C0-434A-9C65-B9658F07E978}" destId="{E1C12421-E771-4555-BF37-91B2E42B9A7C}" srcOrd="0" destOrd="0" presId="urn:microsoft.com/office/officeart/2008/layout/VerticalCurvedList"/>
    <dgm:cxn modelId="{9AE414C4-8E1F-43D3-878C-FE5198EE27D8}" type="presOf" srcId="{E081B4FA-0C92-427F-9798-01D42B5AFAF4}" destId="{5022E9D2-4C62-4C95-B3BE-E14587841FC4}" srcOrd="0" destOrd="0" presId="urn:microsoft.com/office/officeart/2008/layout/VerticalCurvedList"/>
    <dgm:cxn modelId="{786BDE54-8B9F-497B-95AA-2D37ED7D503E}" srcId="{0B1B3692-DD8F-40C6-BC40-93BC24154A61}" destId="{75870731-7371-4A04-B5BC-B367872355B6}" srcOrd="0" destOrd="0" parTransId="{ABBFCE80-0DFA-4491-8F01-5BD9FE559AA1}" sibTransId="{E081B4FA-0C92-427F-9798-01D42B5AFAF4}"/>
    <dgm:cxn modelId="{3EC118AB-12A3-4D66-8980-04A7C99E66F1}" srcId="{0B1B3692-DD8F-40C6-BC40-93BC24154A61}" destId="{9077D080-89C0-434A-9C65-B9658F07E978}" srcOrd="1" destOrd="0" parTransId="{DE236049-90FB-48AE-AFF6-519CF429A76C}" sibTransId="{5ACAFE63-3426-4004-A765-7D114AF48AF9}"/>
    <dgm:cxn modelId="{4E0032B7-F041-4EBB-A68C-75B150DFD846}" type="presOf" srcId="{05AD82FA-35B4-4B5B-A434-CC5882D6163A}" destId="{6983DEBF-58A9-4D6F-9C5A-39CD6AB4653B}" srcOrd="0" destOrd="0" presId="urn:microsoft.com/office/officeart/2008/layout/VerticalCurvedList"/>
    <dgm:cxn modelId="{DDDCE64E-C5FD-4EBC-AA2D-7667C71E9D3D}" srcId="{0B1B3692-DD8F-40C6-BC40-93BC24154A61}" destId="{05AD82FA-35B4-4B5B-A434-CC5882D6163A}" srcOrd="2" destOrd="0" parTransId="{D7DE4D63-7A44-473D-8CF1-34CF0BA23010}" sibTransId="{A73398AA-B7AF-4CBE-A623-E3E66E6AB2CF}"/>
    <dgm:cxn modelId="{9DB6E1B7-4A12-4234-9416-9BA5DCB3CEE7}" type="presOf" srcId="{75870731-7371-4A04-B5BC-B367872355B6}" destId="{516E4367-7E0C-4D0B-9B78-89C0A0113372}" srcOrd="0" destOrd="0" presId="urn:microsoft.com/office/officeart/2008/layout/VerticalCurvedList"/>
    <dgm:cxn modelId="{093E3FCA-F73E-4DFC-977D-E5B1E1FEDE2C}" type="presOf" srcId="{0B1B3692-DD8F-40C6-BC40-93BC24154A61}" destId="{C343D527-5AB6-4B2E-A087-3D8E9566370E}" srcOrd="0" destOrd="0" presId="urn:microsoft.com/office/officeart/2008/layout/VerticalCurvedList"/>
    <dgm:cxn modelId="{A7299DF0-3C11-4681-A4BF-BCC9CE4E041C}" type="presParOf" srcId="{C343D527-5AB6-4B2E-A087-3D8E9566370E}" destId="{29084C8F-F316-4886-ADD3-8FC64C81A4D8}" srcOrd="0" destOrd="0" presId="urn:microsoft.com/office/officeart/2008/layout/VerticalCurvedList"/>
    <dgm:cxn modelId="{ACFA692A-A2B4-40BE-BE03-778F5F44C8F1}" type="presParOf" srcId="{29084C8F-F316-4886-ADD3-8FC64C81A4D8}" destId="{814D7E8A-3A69-4B61-ADDF-6C7353E08ED3}" srcOrd="0" destOrd="0" presId="urn:microsoft.com/office/officeart/2008/layout/VerticalCurvedList"/>
    <dgm:cxn modelId="{A8587294-BFEC-45C8-836A-0EA16DA4352F}" type="presParOf" srcId="{814D7E8A-3A69-4B61-ADDF-6C7353E08ED3}" destId="{EC5A5A62-4F60-4DB8-BF35-4704BD97E2E7}" srcOrd="0" destOrd="0" presId="urn:microsoft.com/office/officeart/2008/layout/VerticalCurvedList"/>
    <dgm:cxn modelId="{344109E8-3816-43EF-B710-0CA83C8E7ACF}" type="presParOf" srcId="{814D7E8A-3A69-4B61-ADDF-6C7353E08ED3}" destId="{5022E9D2-4C62-4C95-B3BE-E14587841FC4}" srcOrd="1" destOrd="0" presId="urn:microsoft.com/office/officeart/2008/layout/VerticalCurvedList"/>
    <dgm:cxn modelId="{77BAD3E6-F7B1-44AB-94FB-0D39F8EC39E2}" type="presParOf" srcId="{814D7E8A-3A69-4B61-ADDF-6C7353E08ED3}" destId="{A9CC1E9C-967B-4A63-815E-887962333E43}" srcOrd="2" destOrd="0" presId="urn:microsoft.com/office/officeart/2008/layout/VerticalCurvedList"/>
    <dgm:cxn modelId="{B16CE5D2-56B7-4009-9099-F548719FAF0A}" type="presParOf" srcId="{814D7E8A-3A69-4B61-ADDF-6C7353E08ED3}" destId="{9D42A5B3-3BE5-4CC7-A04B-4B8133509D40}" srcOrd="3" destOrd="0" presId="urn:microsoft.com/office/officeart/2008/layout/VerticalCurvedList"/>
    <dgm:cxn modelId="{A8FFBCE6-7A19-469F-9FE0-55A9EE52E01F}" type="presParOf" srcId="{29084C8F-F316-4886-ADD3-8FC64C81A4D8}" destId="{516E4367-7E0C-4D0B-9B78-89C0A0113372}" srcOrd="1" destOrd="0" presId="urn:microsoft.com/office/officeart/2008/layout/VerticalCurvedList"/>
    <dgm:cxn modelId="{41052EF0-5018-4F4B-9EC2-6C5F64228086}" type="presParOf" srcId="{29084C8F-F316-4886-ADD3-8FC64C81A4D8}" destId="{214B3D58-E991-4DC1-80A9-7A25919ED347}" srcOrd="2" destOrd="0" presId="urn:microsoft.com/office/officeart/2008/layout/VerticalCurvedList"/>
    <dgm:cxn modelId="{4AAA94D2-B6BB-4C33-A792-ED99991FDB48}" type="presParOf" srcId="{214B3D58-E991-4DC1-80A9-7A25919ED347}" destId="{F375B56B-F5FB-487E-A557-EDD1CD27F62C}" srcOrd="0" destOrd="0" presId="urn:microsoft.com/office/officeart/2008/layout/VerticalCurvedList"/>
    <dgm:cxn modelId="{A1A28499-D3E7-4C38-B07D-128381F28CFB}" type="presParOf" srcId="{29084C8F-F316-4886-ADD3-8FC64C81A4D8}" destId="{E1C12421-E771-4555-BF37-91B2E42B9A7C}" srcOrd="3" destOrd="0" presId="urn:microsoft.com/office/officeart/2008/layout/VerticalCurvedList"/>
    <dgm:cxn modelId="{9A0FB368-2EB6-456F-84DA-67F31EE38D4B}" type="presParOf" srcId="{29084C8F-F316-4886-ADD3-8FC64C81A4D8}" destId="{FDEDB75F-45F8-4C7B-A7A6-4508C09C1327}" srcOrd="4" destOrd="0" presId="urn:microsoft.com/office/officeart/2008/layout/VerticalCurvedList"/>
    <dgm:cxn modelId="{2456ABD9-9E10-4B6E-A45A-635D5047C565}" type="presParOf" srcId="{FDEDB75F-45F8-4C7B-A7A6-4508C09C1327}" destId="{972240B3-2B83-4191-A35A-88720E926AD0}" srcOrd="0" destOrd="0" presId="urn:microsoft.com/office/officeart/2008/layout/VerticalCurvedList"/>
    <dgm:cxn modelId="{DC9C9B9F-1BF6-4C3D-97DD-41FB7203B7AA}" type="presParOf" srcId="{29084C8F-F316-4886-ADD3-8FC64C81A4D8}" destId="{6983DEBF-58A9-4D6F-9C5A-39CD6AB4653B}" srcOrd="5" destOrd="0" presId="urn:microsoft.com/office/officeart/2008/layout/VerticalCurvedList"/>
    <dgm:cxn modelId="{87927005-3C1C-4692-87AD-21E1DAD08D98}" type="presParOf" srcId="{29084C8F-F316-4886-ADD3-8FC64C81A4D8}" destId="{E62DC98D-4CB0-4118-8FAD-A392A461D042}" srcOrd="6" destOrd="0" presId="urn:microsoft.com/office/officeart/2008/layout/VerticalCurvedList"/>
    <dgm:cxn modelId="{367B3256-15DF-407D-8AA9-90CA656CE67D}" type="presParOf" srcId="{E62DC98D-4CB0-4118-8FAD-A392A461D042}" destId="{D54214DC-4641-4F61-966A-B97120C687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6A8A14-73C7-4F57-806F-8D64AA5D5FEA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C2CD46-6E08-442C-A946-FBCEDCDF0E5C}">
      <dgm:prSet phldrT="[Texto]" phldr="1"/>
      <dgm:spPr/>
      <dgm:t>
        <a:bodyPr/>
        <a:lstStyle/>
        <a:p>
          <a:endParaRPr lang="en-US" dirty="0"/>
        </a:p>
      </dgm:t>
    </dgm:pt>
    <dgm:pt modelId="{89405B3A-0E70-4DE0-90EB-B16B595B62AD}" type="parTrans" cxnId="{2945530C-0ED7-43CF-93A9-28C02D77DA86}">
      <dgm:prSet/>
      <dgm:spPr/>
      <dgm:t>
        <a:bodyPr/>
        <a:lstStyle/>
        <a:p>
          <a:endParaRPr lang="en-US"/>
        </a:p>
      </dgm:t>
    </dgm:pt>
    <dgm:pt modelId="{3E6EB52F-1EB9-4ADA-81BD-6C79FE243177}" type="sibTrans" cxnId="{2945530C-0ED7-43CF-93A9-28C02D77DA86}">
      <dgm:prSet/>
      <dgm:spPr/>
      <dgm:t>
        <a:bodyPr/>
        <a:lstStyle/>
        <a:p>
          <a:endParaRPr lang="en-US"/>
        </a:p>
      </dgm:t>
    </dgm:pt>
    <dgm:pt modelId="{0F2680D8-46B2-484A-B523-649E5EB4833A}">
      <dgm:prSet phldrT="[Texto]" custT="1"/>
      <dgm:spPr/>
      <dgm:t>
        <a:bodyPr/>
        <a:lstStyle/>
        <a:p>
          <a:pPr algn="ctr"/>
          <a:r>
            <a:rPr lang="es-MX" sz="2000" dirty="0" smtClean="0"/>
            <a:t>        Hay niños que ingresan        a la lengua escrita a través de la magia (una magia cognitivamente desafiante)</a:t>
          </a:r>
          <a:endParaRPr lang="en-US" sz="2000" dirty="0"/>
        </a:p>
      </dgm:t>
    </dgm:pt>
    <dgm:pt modelId="{1CF8ABD7-6A22-4442-9E9A-72E444438E30}" type="parTrans" cxnId="{41DDA821-4158-4C8E-AAC5-F42794B8AE0E}">
      <dgm:prSet/>
      <dgm:spPr/>
      <dgm:t>
        <a:bodyPr/>
        <a:lstStyle/>
        <a:p>
          <a:endParaRPr lang="en-US"/>
        </a:p>
      </dgm:t>
    </dgm:pt>
    <dgm:pt modelId="{9ADCBE5A-9FA0-4905-95C0-27F1EFCE1603}" type="sibTrans" cxnId="{41DDA821-4158-4C8E-AAC5-F42794B8AE0E}">
      <dgm:prSet/>
      <dgm:spPr/>
      <dgm:t>
        <a:bodyPr/>
        <a:lstStyle/>
        <a:p>
          <a:endParaRPr lang="en-US"/>
        </a:p>
      </dgm:t>
    </dgm:pt>
    <dgm:pt modelId="{239507C6-2D43-48F0-90CD-94B56BE5C071}">
      <dgm:prSet phldrT="[Texto]"/>
      <dgm:spPr/>
      <dgm:t>
        <a:bodyPr/>
        <a:lstStyle/>
        <a:p>
          <a:r>
            <a:rPr lang="es-MX" dirty="0" smtClean="0">
              <a:latin typeface="AR BLANCA" panose="02000000000000000000" pitchFamily="2" charset="0"/>
            </a:rPr>
            <a:t>LECTORES</a:t>
          </a:r>
          <a:endParaRPr lang="en-US" dirty="0">
            <a:latin typeface="AR BLANCA" panose="02000000000000000000" pitchFamily="2" charset="0"/>
          </a:endParaRPr>
        </a:p>
      </dgm:t>
    </dgm:pt>
    <dgm:pt modelId="{B46CA6EB-8F54-4DB9-A969-116FF18D5FB2}" type="parTrans" cxnId="{F4D499B4-026A-443F-92AE-4631E0D2A220}">
      <dgm:prSet/>
      <dgm:spPr/>
      <dgm:t>
        <a:bodyPr/>
        <a:lstStyle/>
        <a:p>
          <a:endParaRPr lang="en-US"/>
        </a:p>
      </dgm:t>
    </dgm:pt>
    <dgm:pt modelId="{F7DEC77B-6FB8-4AB9-BFD6-DE1CE282C66D}" type="sibTrans" cxnId="{F4D499B4-026A-443F-92AE-4631E0D2A220}">
      <dgm:prSet/>
      <dgm:spPr/>
      <dgm:t>
        <a:bodyPr/>
        <a:lstStyle/>
        <a:p>
          <a:endParaRPr lang="en-US"/>
        </a:p>
      </dgm:t>
    </dgm:pt>
    <dgm:pt modelId="{3D0F409A-5C88-49BC-9BF7-05F1A8C62E9E}" type="pres">
      <dgm:prSet presAssocID="{BF6A8A14-73C7-4F57-806F-8D64AA5D5FEA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7847B225-C36C-40D0-9CDC-74FDB3A51D64}" type="pres">
      <dgm:prSet presAssocID="{63C2CD46-6E08-442C-A946-FBCEDCDF0E5C}" presName="Accent1" presStyleCnt="0"/>
      <dgm:spPr/>
    </dgm:pt>
    <dgm:pt modelId="{6CE41C14-D9FC-4E52-A020-58FD4975225F}" type="pres">
      <dgm:prSet presAssocID="{63C2CD46-6E08-442C-A946-FBCEDCDF0E5C}" presName="Accent" presStyleLbl="node1" presStyleIdx="0" presStyleCnt="3" custScaleX="135004" custScaleY="98831" custLinFactNeighborX="-93626" custLinFactNeighborY="-13533"/>
      <dgm:spPr/>
      <dgm:t>
        <a:bodyPr/>
        <a:lstStyle/>
        <a:p>
          <a:endParaRPr lang="en-US"/>
        </a:p>
      </dgm:t>
    </dgm:pt>
    <dgm:pt modelId="{7C4A155A-AF0C-4413-A6CA-F576E4243F54}" type="pres">
      <dgm:prSet presAssocID="{63C2CD46-6E08-442C-A946-FBCEDCDF0E5C}" presName="Parent1" presStyleLbl="revTx" presStyleIdx="0" presStyleCnt="3" custLinFactX="-100000" custLinFactNeighborX="-102444" custLinFactNeighborY="-46878">
        <dgm:presLayoutVars>
          <dgm:chMax val="1"/>
          <dgm:chPref val="1"/>
          <dgm:bulletEnabled val="1"/>
        </dgm:presLayoutVars>
      </dgm:prSet>
      <dgm:spPr/>
    </dgm:pt>
    <dgm:pt modelId="{1A7D426D-8901-4A88-94AC-B635FC615388}" type="pres">
      <dgm:prSet presAssocID="{0F2680D8-46B2-484A-B523-649E5EB4833A}" presName="Accent2" presStyleCnt="0"/>
      <dgm:spPr/>
    </dgm:pt>
    <dgm:pt modelId="{BDF9C01E-2907-43B6-9EAA-EFB9C5EC45AF}" type="pres">
      <dgm:prSet presAssocID="{0F2680D8-46B2-484A-B523-649E5EB4833A}" presName="Accent" presStyleLbl="node1" presStyleIdx="1" presStyleCnt="3" custScaleX="136959" custScaleY="108370" custLinFactX="-3584" custLinFactNeighborX="-100000" custLinFactNeighborY="5688"/>
      <dgm:spPr/>
      <dgm:t>
        <a:bodyPr/>
        <a:lstStyle/>
        <a:p>
          <a:endParaRPr lang="en-US"/>
        </a:p>
      </dgm:t>
    </dgm:pt>
    <dgm:pt modelId="{4811876E-A812-433A-952C-8AF14399461A}" type="pres">
      <dgm:prSet presAssocID="{0F2680D8-46B2-484A-B523-649E5EB4833A}" presName="Parent2" presStyleLbl="revTx" presStyleIdx="1" presStyleCnt="3" custScaleX="260588" custScaleY="144828" custLinFactX="-39712" custLinFactNeighborX="-100000" custLinFactNeighborY="1356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29133A-E46C-486D-B535-928B74828D67}" type="pres">
      <dgm:prSet presAssocID="{239507C6-2D43-48F0-90CD-94B56BE5C071}" presName="Accent3" presStyleCnt="0"/>
      <dgm:spPr/>
    </dgm:pt>
    <dgm:pt modelId="{8E921D00-FE8C-463C-8121-68B31CE33799}" type="pres">
      <dgm:prSet presAssocID="{239507C6-2D43-48F0-90CD-94B56BE5C071}" presName="Accent" presStyleLbl="node1" presStyleIdx="2" presStyleCnt="3" custScaleX="123273" custScaleY="71144" custLinFactX="-4666" custLinFactNeighborX="-100000" custLinFactNeighborY="755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684400B-B60B-4578-BC81-ED60EBB8386A}" type="pres">
      <dgm:prSet presAssocID="{239507C6-2D43-48F0-90CD-94B56BE5C071}" presName="Parent3" presStyleLbl="revTx" presStyleIdx="2" presStyleCnt="3" custLinFactX="-72380" custLinFactNeighborX="-100000" custLinFactNeighborY="10768">
        <dgm:presLayoutVars>
          <dgm:chMax val="1"/>
          <dgm:chPref val="1"/>
          <dgm:bulletEnabled val="1"/>
        </dgm:presLayoutVars>
      </dgm:prSet>
      <dgm:spPr/>
    </dgm:pt>
  </dgm:ptLst>
  <dgm:cxnLst>
    <dgm:cxn modelId="{41DDA821-4158-4C8E-AAC5-F42794B8AE0E}" srcId="{BF6A8A14-73C7-4F57-806F-8D64AA5D5FEA}" destId="{0F2680D8-46B2-484A-B523-649E5EB4833A}" srcOrd="1" destOrd="0" parTransId="{1CF8ABD7-6A22-4442-9E9A-72E444438E30}" sibTransId="{9ADCBE5A-9FA0-4905-95C0-27F1EFCE1603}"/>
    <dgm:cxn modelId="{F4D499B4-026A-443F-92AE-4631E0D2A220}" srcId="{BF6A8A14-73C7-4F57-806F-8D64AA5D5FEA}" destId="{239507C6-2D43-48F0-90CD-94B56BE5C071}" srcOrd="2" destOrd="0" parTransId="{B46CA6EB-8F54-4DB9-A969-116FF18D5FB2}" sibTransId="{F7DEC77B-6FB8-4AB9-BFD6-DE1CE282C66D}"/>
    <dgm:cxn modelId="{066B138B-2382-4C48-A9E7-106A9EE5F452}" type="presOf" srcId="{0F2680D8-46B2-484A-B523-649E5EB4833A}" destId="{4811876E-A812-433A-952C-8AF14399461A}" srcOrd="0" destOrd="0" presId="urn:microsoft.com/office/officeart/2009/layout/CircleArrowProcess"/>
    <dgm:cxn modelId="{2945530C-0ED7-43CF-93A9-28C02D77DA86}" srcId="{BF6A8A14-73C7-4F57-806F-8D64AA5D5FEA}" destId="{63C2CD46-6E08-442C-A946-FBCEDCDF0E5C}" srcOrd="0" destOrd="0" parTransId="{89405B3A-0E70-4DE0-90EB-B16B595B62AD}" sibTransId="{3E6EB52F-1EB9-4ADA-81BD-6C79FE243177}"/>
    <dgm:cxn modelId="{EF175FDC-1B9B-4EE8-AE82-0BB0496C044B}" type="presOf" srcId="{63C2CD46-6E08-442C-A946-FBCEDCDF0E5C}" destId="{7C4A155A-AF0C-4413-A6CA-F576E4243F54}" srcOrd="0" destOrd="0" presId="urn:microsoft.com/office/officeart/2009/layout/CircleArrowProcess"/>
    <dgm:cxn modelId="{C90C2C79-3187-4FB5-B0E8-D1D45C891077}" type="presOf" srcId="{BF6A8A14-73C7-4F57-806F-8D64AA5D5FEA}" destId="{3D0F409A-5C88-49BC-9BF7-05F1A8C62E9E}" srcOrd="0" destOrd="0" presId="urn:microsoft.com/office/officeart/2009/layout/CircleArrowProcess"/>
    <dgm:cxn modelId="{730C85F7-8557-4AD9-8FC4-D2F1E184292C}" type="presOf" srcId="{239507C6-2D43-48F0-90CD-94B56BE5C071}" destId="{3684400B-B60B-4578-BC81-ED60EBB8386A}" srcOrd="0" destOrd="0" presId="urn:microsoft.com/office/officeart/2009/layout/CircleArrowProcess"/>
    <dgm:cxn modelId="{282590BC-3194-456D-A3FF-C86BCAD56201}" type="presParOf" srcId="{3D0F409A-5C88-49BC-9BF7-05F1A8C62E9E}" destId="{7847B225-C36C-40D0-9CDC-74FDB3A51D64}" srcOrd="0" destOrd="0" presId="urn:microsoft.com/office/officeart/2009/layout/CircleArrowProcess"/>
    <dgm:cxn modelId="{A8888C13-4BB1-436D-A8D3-D24AB607433C}" type="presParOf" srcId="{7847B225-C36C-40D0-9CDC-74FDB3A51D64}" destId="{6CE41C14-D9FC-4E52-A020-58FD4975225F}" srcOrd="0" destOrd="0" presId="urn:microsoft.com/office/officeart/2009/layout/CircleArrowProcess"/>
    <dgm:cxn modelId="{1C54B550-68C3-4F65-B921-85DD98051C56}" type="presParOf" srcId="{3D0F409A-5C88-49BC-9BF7-05F1A8C62E9E}" destId="{7C4A155A-AF0C-4413-A6CA-F576E4243F54}" srcOrd="1" destOrd="0" presId="urn:microsoft.com/office/officeart/2009/layout/CircleArrowProcess"/>
    <dgm:cxn modelId="{8DD8C5DC-70BC-4CB5-BFE2-D50B889B062B}" type="presParOf" srcId="{3D0F409A-5C88-49BC-9BF7-05F1A8C62E9E}" destId="{1A7D426D-8901-4A88-94AC-B635FC615388}" srcOrd="2" destOrd="0" presId="urn:microsoft.com/office/officeart/2009/layout/CircleArrowProcess"/>
    <dgm:cxn modelId="{06419F09-BB37-4E2D-8C8A-B01D8F28DE55}" type="presParOf" srcId="{1A7D426D-8901-4A88-94AC-B635FC615388}" destId="{BDF9C01E-2907-43B6-9EAA-EFB9C5EC45AF}" srcOrd="0" destOrd="0" presId="urn:microsoft.com/office/officeart/2009/layout/CircleArrowProcess"/>
    <dgm:cxn modelId="{A6582289-AF25-457C-A5BF-60C7BD28DF37}" type="presParOf" srcId="{3D0F409A-5C88-49BC-9BF7-05F1A8C62E9E}" destId="{4811876E-A812-433A-952C-8AF14399461A}" srcOrd="3" destOrd="0" presId="urn:microsoft.com/office/officeart/2009/layout/CircleArrowProcess"/>
    <dgm:cxn modelId="{D8FFE39B-3CE3-4CA8-94FD-B8CF5E7E0170}" type="presParOf" srcId="{3D0F409A-5C88-49BC-9BF7-05F1A8C62E9E}" destId="{DC29133A-E46C-486D-B535-928B74828D67}" srcOrd="4" destOrd="0" presId="urn:microsoft.com/office/officeart/2009/layout/CircleArrowProcess"/>
    <dgm:cxn modelId="{58D07BBA-09DD-4000-B7B0-CEB4172B8F35}" type="presParOf" srcId="{DC29133A-E46C-486D-B535-928B74828D67}" destId="{8E921D00-FE8C-463C-8121-68B31CE33799}" srcOrd="0" destOrd="0" presId="urn:microsoft.com/office/officeart/2009/layout/CircleArrowProcess"/>
    <dgm:cxn modelId="{5B0EFC9F-C58C-4B19-B5A6-A360FDC191C9}" type="presParOf" srcId="{3D0F409A-5C88-49BC-9BF7-05F1A8C62E9E}" destId="{3684400B-B60B-4578-BC81-ED60EBB8386A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8E8559-583A-4F1F-86CA-A6321DB86189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C1D66C-2AE6-493C-B314-E4D5CF177823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es-MX" sz="2000" dirty="0" smtClean="0"/>
        </a:p>
        <a:p>
          <a:endParaRPr lang="es-MX" sz="2000" dirty="0" smtClean="0"/>
        </a:p>
        <a:p>
          <a:r>
            <a:rPr lang="es-MX" sz="2000" dirty="0" smtClean="0"/>
            <a:t>Que nos comprometamos con los futuros lectores para que la utopía democrática parezca menos inalcanzable</a:t>
          </a:r>
          <a:endParaRPr lang="en-US" sz="2000" dirty="0"/>
        </a:p>
      </dgm:t>
    </dgm:pt>
    <dgm:pt modelId="{CF52B47C-00A4-4006-9E68-0DD50CD56E14}" type="parTrans" cxnId="{5FB131E0-08FC-414B-B626-DC9111829A5A}">
      <dgm:prSet/>
      <dgm:spPr/>
      <dgm:t>
        <a:bodyPr/>
        <a:lstStyle/>
        <a:p>
          <a:endParaRPr lang="en-US"/>
        </a:p>
      </dgm:t>
    </dgm:pt>
    <dgm:pt modelId="{8C004215-E1BC-4798-975D-DA61C5EE90C2}" type="sibTrans" cxnId="{5FB131E0-08FC-414B-B626-DC9111829A5A}">
      <dgm:prSet/>
      <dgm:spPr/>
      <dgm:t>
        <a:bodyPr/>
        <a:lstStyle/>
        <a:p>
          <a:endParaRPr lang="en-US"/>
        </a:p>
      </dgm:t>
    </dgm:pt>
    <dgm:pt modelId="{FB90DC28-2ACB-4522-A669-2408A9130520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MX" sz="2000" dirty="0" smtClean="0"/>
            <a:t>Vamos hacia un futuro complejo</a:t>
          </a:r>
          <a:endParaRPr lang="en-US" sz="2000" dirty="0"/>
        </a:p>
      </dgm:t>
    </dgm:pt>
    <dgm:pt modelId="{2EBEB3F2-56A7-4B4B-9552-30FF68B0720D}" type="parTrans" cxnId="{820BDD2B-10EC-4116-B32C-39AC00BD2F72}">
      <dgm:prSet/>
      <dgm:spPr/>
      <dgm:t>
        <a:bodyPr/>
        <a:lstStyle/>
        <a:p>
          <a:endParaRPr lang="en-US"/>
        </a:p>
      </dgm:t>
    </dgm:pt>
    <dgm:pt modelId="{0C0E3EA4-19FD-4C65-B30A-4D5CFB133DD0}" type="sibTrans" cxnId="{820BDD2B-10EC-4116-B32C-39AC00BD2F72}">
      <dgm:prSet/>
      <dgm:spPr/>
      <dgm:t>
        <a:bodyPr/>
        <a:lstStyle/>
        <a:p>
          <a:endParaRPr lang="en-US"/>
        </a:p>
      </dgm:t>
    </dgm:pt>
    <dgm:pt modelId="{2BA99447-A8C5-4A64-9A3A-BB295B9F5668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MX" sz="1800" dirty="0" smtClean="0">
              <a:solidFill>
                <a:schemeClr val="accent1">
                  <a:lumMod val="50000"/>
                </a:schemeClr>
              </a:solidFill>
            </a:rPr>
            <a:t>Venimos de un “pasado imperfecto”, donde los verbos leer y escribir han sido definidos de manera cambiante pero siempre inefectivas</a:t>
          </a:r>
          <a:endParaRPr lang="en-US" sz="1800" dirty="0">
            <a:solidFill>
              <a:schemeClr val="accent1">
                <a:lumMod val="50000"/>
              </a:schemeClr>
            </a:solidFill>
          </a:endParaRPr>
        </a:p>
      </dgm:t>
    </dgm:pt>
    <dgm:pt modelId="{4B159383-3600-448E-AF47-D61E7012614F}" type="parTrans" cxnId="{354D8184-018E-4B4F-B6C9-0AEA24F8C809}">
      <dgm:prSet/>
      <dgm:spPr/>
      <dgm:t>
        <a:bodyPr/>
        <a:lstStyle/>
        <a:p>
          <a:endParaRPr lang="en-US"/>
        </a:p>
      </dgm:t>
    </dgm:pt>
    <dgm:pt modelId="{0F3FC3F6-1760-4EF2-863A-13C3F811F780}" type="sibTrans" cxnId="{354D8184-018E-4B4F-B6C9-0AEA24F8C809}">
      <dgm:prSet/>
      <dgm:spPr/>
      <dgm:t>
        <a:bodyPr/>
        <a:lstStyle/>
        <a:p>
          <a:endParaRPr lang="en-US"/>
        </a:p>
      </dgm:t>
    </dgm:pt>
    <dgm:pt modelId="{893A0B60-A377-44B9-B62E-B40B2CDFED5F}" type="pres">
      <dgm:prSet presAssocID="{A08E8559-583A-4F1F-86CA-A6321DB86189}" presName="Name0" presStyleCnt="0">
        <dgm:presLayoutVars>
          <dgm:chMax val="7"/>
          <dgm:resizeHandles val="exact"/>
        </dgm:presLayoutVars>
      </dgm:prSet>
      <dgm:spPr/>
    </dgm:pt>
    <dgm:pt modelId="{BE4537B1-3951-4C16-950F-67B68AECEE8C}" type="pres">
      <dgm:prSet presAssocID="{A08E8559-583A-4F1F-86CA-A6321DB86189}" presName="comp1" presStyleCnt="0"/>
      <dgm:spPr/>
    </dgm:pt>
    <dgm:pt modelId="{86BFAFC2-136C-4FFF-9CE2-5EB7AB901FE9}" type="pres">
      <dgm:prSet presAssocID="{A08E8559-583A-4F1F-86CA-A6321DB86189}" presName="circle1" presStyleLbl="node1" presStyleIdx="0" presStyleCnt="3" custScaleX="169492"/>
      <dgm:spPr/>
      <dgm:t>
        <a:bodyPr/>
        <a:lstStyle/>
        <a:p>
          <a:endParaRPr lang="en-US"/>
        </a:p>
      </dgm:t>
    </dgm:pt>
    <dgm:pt modelId="{9999656C-B245-4D9D-805F-78B026070A04}" type="pres">
      <dgm:prSet presAssocID="{A08E8559-583A-4F1F-86CA-A6321DB86189}" presName="c1text" presStyleLbl="node1" presStyleIdx="0" presStyleCnt="3">
        <dgm:presLayoutVars>
          <dgm:bulletEnabled val="1"/>
        </dgm:presLayoutVars>
      </dgm:prSet>
      <dgm:spPr/>
    </dgm:pt>
    <dgm:pt modelId="{3F54C736-C254-48B5-9604-6E3402687ACD}" type="pres">
      <dgm:prSet presAssocID="{A08E8559-583A-4F1F-86CA-A6321DB86189}" presName="comp2" presStyleCnt="0"/>
      <dgm:spPr/>
    </dgm:pt>
    <dgm:pt modelId="{B454314B-3C49-493B-864D-067C4E115597}" type="pres">
      <dgm:prSet presAssocID="{A08E8559-583A-4F1F-86CA-A6321DB86189}" presName="circle2" presStyleLbl="node1" presStyleIdx="1" presStyleCnt="3" custScaleX="149383" custScaleY="68535"/>
      <dgm:spPr/>
      <dgm:t>
        <a:bodyPr/>
        <a:lstStyle/>
        <a:p>
          <a:endParaRPr lang="en-US"/>
        </a:p>
      </dgm:t>
    </dgm:pt>
    <dgm:pt modelId="{A0063D42-2D4E-4BFD-AC77-5FCA374FCACB}" type="pres">
      <dgm:prSet presAssocID="{A08E8559-583A-4F1F-86CA-A6321DB86189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800A44-245D-432E-AD80-1AA8506EB374}" type="pres">
      <dgm:prSet presAssocID="{A08E8559-583A-4F1F-86CA-A6321DB86189}" presName="comp3" presStyleCnt="0"/>
      <dgm:spPr/>
    </dgm:pt>
    <dgm:pt modelId="{13A42104-0D15-4C97-AAC7-A11CC204D57A}" type="pres">
      <dgm:prSet presAssocID="{A08E8559-583A-4F1F-86CA-A6321DB86189}" presName="circle3" presStyleLbl="node1" presStyleIdx="2" presStyleCnt="3" custScaleX="138850" custScaleY="78110"/>
      <dgm:spPr/>
      <dgm:t>
        <a:bodyPr/>
        <a:lstStyle/>
        <a:p>
          <a:endParaRPr lang="en-US"/>
        </a:p>
      </dgm:t>
    </dgm:pt>
    <dgm:pt modelId="{46FBCCF2-5359-4024-9CDE-27D71AD53832}" type="pres">
      <dgm:prSet presAssocID="{A08E8559-583A-4F1F-86CA-A6321DB86189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65AB43-2CBF-4467-8470-208460B7772D}" type="presOf" srcId="{A08E8559-583A-4F1F-86CA-A6321DB86189}" destId="{893A0B60-A377-44B9-B62E-B40B2CDFED5F}" srcOrd="0" destOrd="0" presId="urn:microsoft.com/office/officeart/2005/8/layout/venn2"/>
    <dgm:cxn modelId="{9D0EBE94-8C92-4B11-B308-92B76FBB7B99}" type="presOf" srcId="{FB90DC28-2ACB-4522-A669-2408A9130520}" destId="{B454314B-3C49-493B-864D-067C4E115597}" srcOrd="0" destOrd="0" presId="urn:microsoft.com/office/officeart/2005/8/layout/venn2"/>
    <dgm:cxn modelId="{21C786A0-5120-416A-BD7E-0F81F53F108D}" type="presOf" srcId="{2BA99447-A8C5-4A64-9A3A-BB295B9F5668}" destId="{46FBCCF2-5359-4024-9CDE-27D71AD53832}" srcOrd="1" destOrd="0" presId="urn:microsoft.com/office/officeart/2005/8/layout/venn2"/>
    <dgm:cxn modelId="{C7C11B7D-75AD-49B4-A8B5-F77DAFBEBBF0}" type="presOf" srcId="{2BA99447-A8C5-4A64-9A3A-BB295B9F5668}" destId="{13A42104-0D15-4C97-AAC7-A11CC204D57A}" srcOrd="0" destOrd="0" presId="urn:microsoft.com/office/officeart/2005/8/layout/venn2"/>
    <dgm:cxn modelId="{244131BB-CA31-48A3-A71A-EA14C0508D4A}" type="presOf" srcId="{E0C1D66C-2AE6-493C-B314-E4D5CF177823}" destId="{9999656C-B245-4D9D-805F-78B026070A04}" srcOrd="1" destOrd="0" presId="urn:microsoft.com/office/officeart/2005/8/layout/venn2"/>
    <dgm:cxn modelId="{888F91E1-0482-4A67-8615-A987F4AB885C}" type="presOf" srcId="{E0C1D66C-2AE6-493C-B314-E4D5CF177823}" destId="{86BFAFC2-136C-4FFF-9CE2-5EB7AB901FE9}" srcOrd="0" destOrd="0" presId="urn:microsoft.com/office/officeart/2005/8/layout/venn2"/>
    <dgm:cxn modelId="{820BDD2B-10EC-4116-B32C-39AC00BD2F72}" srcId="{A08E8559-583A-4F1F-86CA-A6321DB86189}" destId="{FB90DC28-2ACB-4522-A669-2408A9130520}" srcOrd="1" destOrd="0" parTransId="{2EBEB3F2-56A7-4B4B-9552-30FF68B0720D}" sibTransId="{0C0E3EA4-19FD-4C65-B30A-4D5CFB133DD0}"/>
    <dgm:cxn modelId="{3A8A7B97-D1A6-4700-BD4E-C50C5D241DCC}" type="presOf" srcId="{FB90DC28-2ACB-4522-A669-2408A9130520}" destId="{A0063D42-2D4E-4BFD-AC77-5FCA374FCACB}" srcOrd="1" destOrd="0" presId="urn:microsoft.com/office/officeart/2005/8/layout/venn2"/>
    <dgm:cxn modelId="{5FB131E0-08FC-414B-B626-DC9111829A5A}" srcId="{A08E8559-583A-4F1F-86CA-A6321DB86189}" destId="{E0C1D66C-2AE6-493C-B314-E4D5CF177823}" srcOrd="0" destOrd="0" parTransId="{CF52B47C-00A4-4006-9E68-0DD50CD56E14}" sibTransId="{8C004215-E1BC-4798-975D-DA61C5EE90C2}"/>
    <dgm:cxn modelId="{354D8184-018E-4B4F-B6C9-0AEA24F8C809}" srcId="{A08E8559-583A-4F1F-86CA-A6321DB86189}" destId="{2BA99447-A8C5-4A64-9A3A-BB295B9F5668}" srcOrd="2" destOrd="0" parTransId="{4B159383-3600-448E-AF47-D61E7012614F}" sibTransId="{0F3FC3F6-1760-4EF2-863A-13C3F811F780}"/>
    <dgm:cxn modelId="{9D9D565E-0E79-4D90-B0A9-7789D567302E}" type="presParOf" srcId="{893A0B60-A377-44B9-B62E-B40B2CDFED5F}" destId="{BE4537B1-3951-4C16-950F-67B68AECEE8C}" srcOrd="0" destOrd="0" presId="urn:microsoft.com/office/officeart/2005/8/layout/venn2"/>
    <dgm:cxn modelId="{AD24A56A-C69D-4FAE-B1CB-87A711856D48}" type="presParOf" srcId="{BE4537B1-3951-4C16-950F-67B68AECEE8C}" destId="{86BFAFC2-136C-4FFF-9CE2-5EB7AB901FE9}" srcOrd="0" destOrd="0" presId="urn:microsoft.com/office/officeart/2005/8/layout/venn2"/>
    <dgm:cxn modelId="{C0B925B7-1BEB-46BD-A9B3-B454F6FF13FC}" type="presParOf" srcId="{BE4537B1-3951-4C16-950F-67B68AECEE8C}" destId="{9999656C-B245-4D9D-805F-78B026070A04}" srcOrd="1" destOrd="0" presId="urn:microsoft.com/office/officeart/2005/8/layout/venn2"/>
    <dgm:cxn modelId="{89C78CA0-CC8B-4192-A8F8-20BD12BAEB12}" type="presParOf" srcId="{893A0B60-A377-44B9-B62E-B40B2CDFED5F}" destId="{3F54C736-C254-48B5-9604-6E3402687ACD}" srcOrd="1" destOrd="0" presId="urn:microsoft.com/office/officeart/2005/8/layout/venn2"/>
    <dgm:cxn modelId="{ED4854C5-4428-4E13-8515-F28575EBA6FB}" type="presParOf" srcId="{3F54C736-C254-48B5-9604-6E3402687ACD}" destId="{B454314B-3C49-493B-864D-067C4E115597}" srcOrd="0" destOrd="0" presId="urn:microsoft.com/office/officeart/2005/8/layout/venn2"/>
    <dgm:cxn modelId="{792B2296-8D38-4EC9-A60C-295AC5793D70}" type="presParOf" srcId="{3F54C736-C254-48B5-9604-6E3402687ACD}" destId="{A0063D42-2D4E-4BFD-AC77-5FCA374FCACB}" srcOrd="1" destOrd="0" presId="urn:microsoft.com/office/officeart/2005/8/layout/venn2"/>
    <dgm:cxn modelId="{8C6D4EEA-854E-4A21-96F7-7003CF3F2D86}" type="presParOf" srcId="{893A0B60-A377-44B9-B62E-B40B2CDFED5F}" destId="{C5800A44-245D-432E-AD80-1AA8506EB374}" srcOrd="2" destOrd="0" presId="urn:microsoft.com/office/officeart/2005/8/layout/venn2"/>
    <dgm:cxn modelId="{D6DAEC2E-5E09-4520-B476-C0CB1251622B}" type="presParOf" srcId="{C5800A44-245D-432E-AD80-1AA8506EB374}" destId="{13A42104-0D15-4C97-AAC7-A11CC204D57A}" srcOrd="0" destOrd="0" presId="urn:microsoft.com/office/officeart/2005/8/layout/venn2"/>
    <dgm:cxn modelId="{D67CEEC2-0020-45E8-B6F0-D2265DB6554F}" type="presParOf" srcId="{C5800A44-245D-432E-AD80-1AA8506EB374}" destId="{46FBCCF2-5359-4024-9CDE-27D71AD5383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63F4C8-2D65-455F-8E2B-D7B7B328F33A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7596CB-4328-4C5B-BFCC-021BCB8BE01F}">
      <dgm:prSet phldrT="[Texto]"/>
      <dgm:spPr>
        <a:blipFill dpi="0" rotWithShape="0">
          <a:blip xmlns:r="http://schemas.openxmlformats.org/officeDocument/2006/relationships" r:embed="rId1">
            <a:alphaModFix amt="58000"/>
          </a:blip>
          <a:srcRect/>
          <a:stretch>
            <a:fillRect/>
          </a:stretch>
        </a:blipFill>
      </dgm:spPr>
      <dgm:t>
        <a:bodyPr/>
        <a:lstStyle/>
        <a:p>
          <a:r>
            <a:rPr lang="es-MX" dirty="0" smtClean="0">
              <a:solidFill>
                <a:schemeClr val="accent3">
                  <a:lumMod val="50000"/>
                </a:schemeClr>
              </a:solidFill>
              <a:latin typeface="AR ESSENCE" panose="02000000000000000000" pitchFamily="2" charset="0"/>
            </a:rPr>
            <a:t>Entre el pasado imperfecto y el futuro simple está el germen de un “presente continuo” que puede gestar un futuro complejo: o sea, nuevas maneras de dar sentido a los verbos leer y escribir</a:t>
          </a:r>
          <a:r>
            <a:rPr lang="es-MX" dirty="0" smtClean="0">
              <a:latin typeface="AR ESSENCE" panose="02000000000000000000" pitchFamily="2" charset="0"/>
            </a:rPr>
            <a:t>.</a:t>
          </a:r>
          <a:endParaRPr lang="en-US" dirty="0">
            <a:latin typeface="AR ESSENCE" panose="02000000000000000000" pitchFamily="2" charset="0"/>
          </a:endParaRPr>
        </a:p>
      </dgm:t>
    </dgm:pt>
    <dgm:pt modelId="{A7352586-3F7A-4AB4-8304-0F3FB426BAB9}" type="parTrans" cxnId="{0E52B2EB-73F1-4F80-8085-21333F07D3A7}">
      <dgm:prSet/>
      <dgm:spPr/>
      <dgm:t>
        <a:bodyPr/>
        <a:lstStyle/>
        <a:p>
          <a:endParaRPr lang="en-US"/>
        </a:p>
      </dgm:t>
    </dgm:pt>
    <dgm:pt modelId="{28D704D6-CC9B-46B9-B4F4-74AE134706C2}" type="sibTrans" cxnId="{0E52B2EB-73F1-4F80-8085-21333F07D3A7}">
      <dgm:prSet/>
      <dgm:spPr/>
      <dgm:t>
        <a:bodyPr/>
        <a:lstStyle/>
        <a:p>
          <a:endParaRPr lang="en-US"/>
        </a:p>
      </dgm:t>
    </dgm:pt>
    <dgm:pt modelId="{50626635-8F01-4C78-8E1B-F408FF122610}" type="pres">
      <dgm:prSet presAssocID="{D563F4C8-2D65-455F-8E2B-D7B7B328F33A}" presName="Name0" presStyleCnt="0">
        <dgm:presLayoutVars>
          <dgm:chMax/>
          <dgm:chPref/>
          <dgm:dir/>
          <dgm:animLvl val="lvl"/>
        </dgm:presLayoutVars>
      </dgm:prSet>
      <dgm:spPr/>
    </dgm:pt>
    <dgm:pt modelId="{A21A2307-C61B-4B69-824D-19840D4C2920}" type="pres">
      <dgm:prSet presAssocID="{697596CB-4328-4C5B-BFCC-021BCB8BE01F}" presName="composite" presStyleCnt="0"/>
      <dgm:spPr/>
    </dgm:pt>
    <dgm:pt modelId="{D4DDB080-47E8-467A-96F8-96E61077A205}" type="pres">
      <dgm:prSet presAssocID="{697596CB-4328-4C5B-BFCC-021BCB8BE01F}" presName="ParentAccentShape" presStyleLbl="trBgShp" presStyleIdx="0" presStyleCnt="1"/>
      <dgm:spPr/>
    </dgm:pt>
    <dgm:pt modelId="{43820A21-4A03-479E-A62B-2014AF1C32E4}" type="pres">
      <dgm:prSet presAssocID="{697596CB-4328-4C5B-BFCC-021BCB8BE01F}" presName="ParentText" presStyleLbl="revTx" presStyleIdx="0" presStyleCnt="2" custScaleX="243993" custScaleY="1469821" custLinFactNeighborX="2707" custLinFactNeighborY="13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354BAA-56A0-4606-AF30-14E7D888A91C}" type="pres">
      <dgm:prSet presAssocID="{697596CB-4328-4C5B-BFCC-021BCB8BE01F}" presName="ChildText" presStyleLbl="revTx" presStyleIdx="1" presStyleCnt="2" custScaleY="2694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68AF52C-2058-4FDF-896D-20ED4CACF14E}" type="pres">
      <dgm:prSet presAssocID="{697596CB-4328-4C5B-BFCC-021BCB8BE01F}" presName="ChildAccentShape" presStyleLbl="trBgShp" presStyleIdx="0" presStyleCnt="1"/>
      <dgm:spPr/>
    </dgm:pt>
    <dgm:pt modelId="{DD0CBA18-8395-4A01-9E02-9B54DD53247A}" type="pres">
      <dgm:prSet presAssocID="{697596CB-4328-4C5B-BFCC-021BCB8BE01F}" presName="Image" presStyleLbl="alignImgPlace1" presStyleIdx="0" presStyleCnt="1" custScaleX="61866" custScaleY="57167" custLinFactY="84567" custLinFactNeighborX="-60578" custLinFactNeighborY="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874E7B1B-FDB6-49E0-BF05-5FFAB4F4DC17}" type="presOf" srcId="{D563F4C8-2D65-455F-8E2B-D7B7B328F33A}" destId="{50626635-8F01-4C78-8E1B-F408FF122610}" srcOrd="0" destOrd="0" presId="urn:microsoft.com/office/officeart/2009/3/layout/SnapshotPictureList"/>
    <dgm:cxn modelId="{0E52B2EB-73F1-4F80-8085-21333F07D3A7}" srcId="{D563F4C8-2D65-455F-8E2B-D7B7B328F33A}" destId="{697596CB-4328-4C5B-BFCC-021BCB8BE01F}" srcOrd="0" destOrd="0" parTransId="{A7352586-3F7A-4AB4-8304-0F3FB426BAB9}" sibTransId="{28D704D6-CC9B-46B9-B4F4-74AE134706C2}"/>
    <dgm:cxn modelId="{7A631BAC-20CD-40E7-B87D-076200EFEF63}" type="presOf" srcId="{697596CB-4328-4C5B-BFCC-021BCB8BE01F}" destId="{43820A21-4A03-479E-A62B-2014AF1C32E4}" srcOrd="0" destOrd="0" presId="urn:microsoft.com/office/officeart/2009/3/layout/SnapshotPictureList"/>
    <dgm:cxn modelId="{BEEB3AAF-8AD7-470C-AEA5-D7D222D39363}" type="presParOf" srcId="{50626635-8F01-4C78-8E1B-F408FF122610}" destId="{A21A2307-C61B-4B69-824D-19840D4C2920}" srcOrd="0" destOrd="0" presId="urn:microsoft.com/office/officeart/2009/3/layout/SnapshotPictureList"/>
    <dgm:cxn modelId="{C2017436-22BA-49C1-9EA2-B6FBB024A484}" type="presParOf" srcId="{A21A2307-C61B-4B69-824D-19840D4C2920}" destId="{D4DDB080-47E8-467A-96F8-96E61077A205}" srcOrd="0" destOrd="0" presId="urn:microsoft.com/office/officeart/2009/3/layout/SnapshotPictureList"/>
    <dgm:cxn modelId="{7B724DC2-CEED-45CA-A280-04118F0FC7B1}" type="presParOf" srcId="{A21A2307-C61B-4B69-824D-19840D4C2920}" destId="{43820A21-4A03-479E-A62B-2014AF1C32E4}" srcOrd="1" destOrd="0" presId="urn:microsoft.com/office/officeart/2009/3/layout/SnapshotPictureList"/>
    <dgm:cxn modelId="{ECBBEB07-C138-451E-A206-A7AAE57B8A74}" type="presParOf" srcId="{A21A2307-C61B-4B69-824D-19840D4C2920}" destId="{49354BAA-56A0-4606-AF30-14E7D888A91C}" srcOrd="2" destOrd="0" presId="urn:microsoft.com/office/officeart/2009/3/layout/SnapshotPictureList"/>
    <dgm:cxn modelId="{4BAD04F6-4102-42B3-99B2-69A6B62255B8}" type="presParOf" srcId="{A21A2307-C61B-4B69-824D-19840D4C2920}" destId="{E68AF52C-2058-4FDF-896D-20ED4CACF14E}" srcOrd="3" destOrd="0" presId="urn:microsoft.com/office/officeart/2009/3/layout/SnapshotPictureList"/>
    <dgm:cxn modelId="{A764E660-5B4A-4925-89F2-2C418BC33F13}" type="presParOf" srcId="{A21A2307-C61B-4B69-824D-19840D4C2920}" destId="{DD0CBA18-8395-4A01-9E02-9B54DD53247A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4C026-5558-4EE4-8CEE-24E2B005DADD}">
      <dsp:nvSpPr>
        <dsp:cNvPr id="0" name=""/>
        <dsp:cNvSpPr/>
      </dsp:nvSpPr>
      <dsp:spPr>
        <a:xfrm rot="5400000">
          <a:off x="5277346" y="1163738"/>
          <a:ext cx="1334492" cy="116100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 arte de </a:t>
          </a:r>
          <a:r>
            <a:rPr lang="es-ES" sz="1600" b="1" kern="1200" dirty="0" smtClean="0"/>
            <a:t>MAGIA</a:t>
          </a:r>
          <a:endParaRPr lang="es-ES" sz="1600" b="1" kern="1200" dirty="0"/>
        </a:p>
      </dsp:txBody>
      <dsp:txXfrm rot="-5400000">
        <a:off x="5545012" y="1284954"/>
        <a:ext cx="799160" cy="918576"/>
      </dsp:txXfrm>
    </dsp:sp>
    <dsp:sp modelId="{20B48269-C21E-41D4-99DC-D0CDDB3EEE7F}">
      <dsp:nvSpPr>
        <dsp:cNvPr id="0" name=""/>
        <dsp:cNvSpPr/>
      </dsp:nvSpPr>
      <dsp:spPr>
        <a:xfrm>
          <a:off x="4693129" y="342756"/>
          <a:ext cx="1489293" cy="800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7F4FA-C43B-4CB2-AF49-64235CD9AA48}">
      <dsp:nvSpPr>
        <dsp:cNvPr id="0" name=""/>
        <dsp:cNvSpPr/>
      </dsp:nvSpPr>
      <dsp:spPr>
        <a:xfrm rot="5400000">
          <a:off x="2126621" y="129897"/>
          <a:ext cx="1493163" cy="160928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Trazado de letras</a:t>
          </a:r>
          <a:endParaRPr lang="es-ES" sz="2000" kern="1200" dirty="0"/>
        </a:p>
      </dsp:txBody>
      <dsp:txXfrm rot="-5400000">
        <a:off x="2336775" y="436819"/>
        <a:ext cx="1072857" cy="995442"/>
      </dsp:txXfrm>
    </dsp:sp>
    <dsp:sp modelId="{01101BC1-02AA-4620-BB7B-0CAF5D6BDDD9}">
      <dsp:nvSpPr>
        <dsp:cNvPr id="0" name=""/>
        <dsp:cNvSpPr/>
      </dsp:nvSpPr>
      <dsp:spPr>
        <a:xfrm rot="5400000">
          <a:off x="1999482" y="1846757"/>
          <a:ext cx="1673506" cy="185705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Correcta </a:t>
          </a:r>
          <a:r>
            <a:rPr lang="es-MX" sz="1800" kern="1200" dirty="0" err="1" smtClean="0"/>
            <a:t>oralización</a:t>
          </a:r>
          <a:r>
            <a:rPr lang="es-MX" sz="1800" kern="1200" dirty="0" smtClean="0"/>
            <a:t> del </a:t>
          </a:r>
          <a:r>
            <a:rPr lang="es-MX" sz="1800" kern="1200" dirty="0" smtClean="0"/>
            <a:t>texto</a:t>
          </a:r>
          <a:endParaRPr lang="es-ES" sz="1800" kern="1200" dirty="0"/>
        </a:p>
      </dsp:txBody>
      <dsp:txXfrm rot="-5400000">
        <a:off x="2217217" y="2217449"/>
        <a:ext cx="1238037" cy="1115670"/>
      </dsp:txXfrm>
    </dsp:sp>
    <dsp:sp modelId="{4F09E0DB-6848-468A-BF8C-78EDCB648FB2}">
      <dsp:nvSpPr>
        <dsp:cNvPr id="0" name=""/>
        <dsp:cNvSpPr/>
      </dsp:nvSpPr>
      <dsp:spPr>
        <a:xfrm>
          <a:off x="302808" y="1541877"/>
          <a:ext cx="1620917" cy="800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kern="1200" dirty="0" smtClean="0"/>
            <a:t>Técnica</a:t>
          </a:r>
          <a:endParaRPr lang="es-ES" sz="2800" b="1" kern="1200" dirty="0"/>
        </a:p>
      </dsp:txBody>
      <dsp:txXfrm>
        <a:off x="302808" y="1541877"/>
        <a:ext cx="1620917" cy="800695"/>
      </dsp:txXfrm>
    </dsp:sp>
    <dsp:sp modelId="{EAA75BC8-F9BF-4AEC-8AC9-7D33D410371E}">
      <dsp:nvSpPr>
        <dsp:cNvPr id="0" name=""/>
        <dsp:cNvSpPr/>
      </dsp:nvSpPr>
      <dsp:spPr>
        <a:xfrm rot="5400000">
          <a:off x="7532071" y="2112357"/>
          <a:ext cx="1289533" cy="143127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Escritura eficaz</a:t>
          </a:r>
          <a:endParaRPr lang="es-ES" sz="2000" kern="1200" dirty="0"/>
        </a:p>
      </dsp:txBody>
      <dsp:txXfrm rot="-5400000">
        <a:off x="7699745" y="2398152"/>
        <a:ext cx="954186" cy="859689"/>
      </dsp:txXfrm>
    </dsp:sp>
    <dsp:sp modelId="{5EB99C8C-24AF-4B41-872B-9CCE1C0263E6}">
      <dsp:nvSpPr>
        <dsp:cNvPr id="0" name=""/>
        <dsp:cNvSpPr/>
      </dsp:nvSpPr>
      <dsp:spPr>
        <a:xfrm rot="5400000">
          <a:off x="7501466" y="89199"/>
          <a:ext cx="1334492" cy="143277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Lectura expresiva</a:t>
          </a:r>
          <a:endParaRPr lang="es-ES" sz="1600" kern="1200" dirty="0"/>
        </a:p>
      </dsp:txBody>
      <dsp:txXfrm rot="-5400000">
        <a:off x="7691120" y="360756"/>
        <a:ext cx="955185" cy="889662"/>
      </dsp:txXfrm>
    </dsp:sp>
    <dsp:sp modelId="{F1331CBE-4F81-457D-929D-6A7C31B1A114}">
      <dsp:nvSpPr>
        <dsp:cNvPr id="0" name=""/>
        <dsp:cNvSpPr/>
      </dsp:nvSpPr>
      <dsp:spPr>
        <a:xfrm>
          <a:off x="5484792" y="3030600"/>
          <a:ext cx="1489293" cy="800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70B687-2FD5-4501-96D9-ADC87DD0B599}">
      <dsp:nvSpPr>
        <dsp:cNvPr id="0" name=""/>
        <dsp:cNvSpPr/>
      </dsp:nvSpPr>
      <dsp:spPr>
        <a:xfrm rot="5400000">
          <a:off x="5123343" y="2744844"/>
          <a:ext cx="1306641" cy="1401220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 dirty="0"/>
        </a:p>
      </dsp:txBody>
      <dsp:txXfrm rot="-5400000">
        <a:off x="5309591" y="3009908"/>
        <a:ext cx="934146" cy="8710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2D46B-F2C0-4D0C-806C-D913F832953A}">
      <dsp:nvSpPr>
        <dsp:cNvPr id="0" name=""/>
        <dsp:cNvSpPr/>
      </dsp:nvSpPr>
      <dsp:spPr>
        <a:xfrm>
          <a:off x="0" y="0"/>
          <a:ext cx="8928990" cy="2376264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F213C3-7494-4C5A-9973-D91932C6119A}">
      <dsp:nvSpPr>
        <dsp:cNvPr id="0" name=""/>
        <dsp:cNvSpPr/>
      </dsp:nvSpPr>
      <dsp:spPr>
        <a:xfrm>
          <a:off x="218338" y="216028"/>
          <a:ext cx="3921619" cy="138282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449263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SURGE ENTONCES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          LA NOCIÓN DE FRACASO ESCOLAR</a:t>
          </a:r>
          <a:endParaRPr lang="en-US" sz="2000" kern="1200" dirty="0"/>
        </a:p>
      </dsp:txBody>
      <dsp:txXfrm>
        <a:off x="218338" y="216028"/>
        <a:ext cx="3921619" cy="1382828"/>
      </dsp:txXfrm>
    </dsp:sp>
    <dsp:sp modelId="{1948FB6B-E51F-4DB0-81B7-929169EF4E1D}">
      <dsp:nvSpPr>
        <dsp:cNvPr id="0" name=""/>
        <dsp:cNvSpPr/>
      </dsp:nvSpPr>
      <dsp:spPr>
        <a:xfrm>
          <a:off x="5184574" y="832865"/>
          <a:ext cx="2316857" cy="116436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kern="1200" dirty="0" smtClean="0">
              <a:solidFill>
                <a:srgbClr val="002060"/>
              </a:solidFill>
            </a:rPr>
            <a:t>FRACASO DEL APRENDIZAJE</a:t>
          </a:r>
          <a:endParaRPr lang="en-US" sz="2800" b="1" kern="1200" dirty="0">
            <a:solidFill>
              <a:srgbClr val="002060"/>
            </a:solidFill>
          </a:endParaRPr>
        </a:p>
      </dsp:txBody>
      <dsp:txXfrm>
        <a:off x="5184574" y="832865"/>
        <a:ext cx="2316857" cy="11643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2E9D2-4C62-4C95-B3BE-E14587841FC4}">
      <dsp:nvSpPr>
        <dsp:cNvPr id="0" name=""/>
        <dsp:cNvSpPr/>
      </dsp:nvSpPr>
      <dsp:spPr>
        <a:xfrm>
          <a:off x="-4046534" y="-621127"/>
          <a:ext cx="4822067" cy="4822067"/>
        </a:xfrm>
        <a:prstGeom prst="blockArc">
          <a:avLst>
            <a:gd name="adj1" fmla="val 18900000"/>
            <a:gd name="adj2" fmla="val 2700000"/>
            <a:gd name="adj3" fmla="val 44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6E4367-7E0C-4D0B-9B78-89C0A0113372}">
      <dsp:nvSpPr>
        <dsp:cNvPr id="0" name=""/>
        <dsp:cNvSpPr/>
      </dsp:nvSpPr>
      <dsp:spPr>
        <a:xfrm>
          <a:off x="498739" y="357981"/>
          <a:ext cx="8597720" cy="7159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295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Hay niños que ingresan a la lengua escrita a través de la magia (una magia cognitivamente desafiante)</a:t>
          </a:r>
          <a:endParaRPr lang="en-US" sz="2300" kern="1200" dirty="0"/>
        </a:p>
      </dsp:txBody>
      <dsp:txXfrm>
        <a:off x="498739" y="357981"/>
        <a:ext cx="8597720" cy="715962"/>
      </dsp:txXfrm>
    </dsp:sp>
    <dsp:sp modelId="{F375B56B-F5FB-487E-A557-EDD1CD27F62C}">
      <dsp:nvSpPr>
        <dsp:cNvPr id="0" name=""/>
        <dsp:cNvSpPr/>
      </dsp:nvSpPr>
      <dsp:spPr>
        <a:xfrm>
          <a:off x="51263" y="268485"/>
          <a:ext cx="894953" cy="89495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C12421-E771-4555-BF37-91B2E42B9A7C}">
      <dsp:nvSpPr>
        <dsp:cNvPr id="0" name=""/>
        <dsp:cNvSpPr/>
      </dsp:nvSpPr>
      <dsp:spPr>
        <a:xfrm>
          <a:off x="758992" y="1431924"/>
          <a:ext cx="8337468" cy="7159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295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Otros entran a la lengua escrita a través de un entrenamiento consistente en habilidades básicas</a:t>
          </a:r>
          <a:endParaRPr lang="en-US" sz="2300" kern="1200" dirty="0"/>
        </a:p>
      </dsp:txBody>
      <dsp:txXfrm>
        <a:off x="758992" y="1431924"/>
        <a:ext cx="8337468" cy="715962"/>
      </dsp:txXfrm>
    </dsp:sp>
    <dsp:sp modelId="{972240B3-2B83-4191-A35A-88720E926AD0}">
      <dsp:nvSpPr>
        <dsp:cNvPr id="0" name=""/>
        <dsp:cNvSpPr/>
      </dsp:nvSpPr>
      <dsp:spPr>
        <a:xfrm>
          <a:off x="311515" y="1342429"/>
          <a:ext cx="894953" cy="89495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83DEBF-58A9-4D6F-9C5A-39CD6AB4653B}">
      <dsp:nvSpPr>
        <dsp:cNvPr id="0" name=""/>
        <dsp:cNvSpPr/>
      </dsp:nvSpPr>
      <dsp:spPr>
        <a:xfrm>
          <a:off x="498739" y="2505868"/>
          <a:ext cx="8597720" cy="7159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295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498739" y="2505868"/>
        <a:ext cx="8597720" cy="715962"/>
      </dsp:txXfrm>
    </dsp:sp>
    <dsp:sp modelId="{D54214DC-4641-4F61-966A-B97120C6879E}">
      <dsp:nvSpPr>
        <dsp:cNvPr id="0" name=""/>
        <dsp:cNvSpPr/>
      </dsp:nvSpPr>
      <dsp:spPr>
        <a:xfrm>
          <a:off x="51263" y="2416373"/>
          <a:ext cx="894953" cy="8949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41C14-D9FC-4E52-A020-58FD4975225F}">
      <dsp:nvSpPr>
        <dsp:cNvPr id="0" name=""/>
        <dsp:cNvSpPr/>
      </dsp:nvSpPr>
      <dsp:spPr>
        <a:xfrm>
          <a:off x="1028050" y="-172370"/>
          <a:ext cx="3304405" cy="241939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4A155A-AF0C-4413-A6CA-F576E4243F54}">
      <dsp:nvSpPr>
        <dsp:cNvPr id="0" name=""/>
        <dsp:cNvSpPr/>
      </dsp:nvSpPr>
      <dsp:spPr>
        <a:xfrm>
          <a:off x="1535617" y="709696"/>
          <a:ext cx="1360103" cy="679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>
        <a:off x="1535617" y="709696"/>
        <a:ext cx="1360103" cy="679889"/>
      </dsp:txXfrm>
    </dsp:sp>
    <dsp:sp modelId="{BDF9C01E-2907-43B6-9EAA-EFB9C5EC45AF}">
      <dsp:nvSpPr>
        <dsp:cNvPr id="0" name=""/>
        <dsp:cNvSpPr/>
      </dsp:nvSpPr>
      <dsp:spPr>
        <a:xfrm>
          <a:off x="80567" y="1587964"/>
          <a:ext cx="3352256" cy="265290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11876E-A812-433A-952C-8AF14399461A}">
      <dsp:nvSpPr>
        <dsp:cNvPr id="0" name=""/>
        <dsp:cNvSpPr/>
      </dsp:nvSpPr>
      <dsp:spPr>
        <a:xfrm>
          <a:off x="619692" y="2382928"/>
          <a:ext cx="3544267" cy="984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        Hay niños que ingresan        a la lengua escrita a través de la magia (una magia cognitivamente desafiante)</a:t>
          </a:r>
          <a:endParaRPr lang="en-US" sz="2000" kern="1200" dirty="0"/>
        </a:p>
      </dsp:txBody>
      <dsp:txXfrm>
        <a:off x="619692" y="2382928"/>
        <a:ext cx="3544267" cy="984669"/>
      </dsp:txXfrm>
    </dsp:sp>
    <dsp:sp modelId="{8E921D00-FE8C-463C-8121-68B31CE33799}">
      <dsp:nvSpPr>
        <dsp:cNvPr id="0" name=""/>
        <dsp:cNvSpPr/>
      </dsp:nvSpPr>
      <dsp:spPr>
        <a:xfrm>
          <a:off x="1476543" y="3588497"/>
          <a:ext cx="2592305" cy="149668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84400B-B60B-4578-BC81-ED60EBB8386A}">
      <dsp:nvSpPr>
        <dsp:cNvPr id="0" name=""/>
        <dsp:cNvSpPr/>
      </dsp:nvSpPr>
      <dsp:spPr>
        <a:xfrm>
          <a:off x="1947736" y="3933055"/>
          <a:ext cx="1360103" cy="679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smtClean="0">
              <a:latin typeface="AR BLANCA" panose="02000000000000000000" pitchFamily="2" charset="0"/>
            </a:rPr>
            <a:t>LECTORES</a:t>
          </a:r>
          <a:endParaRPr lang="en-US" sz="2500" kern="1200" dirty="0">
            <a:latin typeface="AR BLANCA" panose="02000000000000000000" pitchFamily="2" charset="0"/>
          </a:endParaRPr>
        </a:p>
      </dsp:txBody>
      <dsp:txXfrm>
        <a:off x="1947736" y="3933055"/>
        <a:ext cx="1360103" cy="6798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FAFC2-136C-4FFF-9CE2-5EB7AB901FE9}">
      <dsp:nvSpPr>
        <dsp:cNvPr id="0" name=""/>
        <dsp:cNvSpPr/>
      </dsp:nvSpPr>
      <dsp:spPr>
        <a:xfrm>
          <a:off x="323533" y="0"/>
          <a:ext cx="8496932" cy="5013176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Que nos comprometamos con los futuros lectores para que la utopía democrática parezca menos inalcanzable</a:t>
          </a:r>
          <a:endParaRPr lang="en-US" sz="2000" kern="1200" dirty="0"/>
        </a:p>
      </dsp:txBody>
      <dsp:txXfrm>
        <a:off x="3087161" y="250658"/>
        <a:ext cx="2969677" cy="751976"/>
      </dsp:txXfrm>
    </dsp:sp>
    <dsp:sp modelId="{B454314B-3C49-493B-864D-067C4E115597}">
      <dsp:nvSpPr>
        <dsp:cNvPr id="0" name=""/>
        <dsp:cNvSpPr/>
      </dsp:nvSpPr>
      <dsp:spPr>
        <a:xfrm>
          <a:off x="1763687" y="1844817"/>
          <a:ext cx="5616624" cy="2576835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Vamos hacia un futuro complejo</a:t>
          </a:r>
          <a:endParaRPr lang="en-US" sz="2000" kern="1200" dirty="0"/>
        </a:p>
      </dsp:txBody>
      <dsp:txXfrm>
        <a:off x="3263326" y="2005869"/>
        <a:ext cx="2617347" cy="483156"/>
      </dsp:txXfrm>
    </dsp:sp>
    <dsp:sp modelId="{13A42104-0D15-4C97-AAC7-A11CC204D57A}">
      <dsp:nvSpPr>
        <dsp:cNvPr id="0" name=""/>
        <dsp:cNvSpPr/>
      </dsp:nvSpPr>
      <dsp:spPr>
        <a:xfrm>
          <a:off x="2831801" y="2780934"/>
          <a:ext cx="3480397" cy="1957895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solidFill>
                <a:schemeClr val="accent1">
                  <a:lumMod val="50000"/>
                </a:schemeClr>
              </a:solidFill>
            </a:rPr>
            <a:t>Venimos de un “pasado imperfecto”, donde los verbos leer y escribir han sido definidos de manera cambiante pero siempre inefectivas</a:t>
          </a:r>
          <a:endParaRPr lang="en-US" sz="1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341493" y="3270408"/>
        <a:ext cx="2461012" cy="9789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DB080-47E8-467A-96F8-96E61077A205}">
      <dsp:nvSpPr>
        <dsp:cNvPr id="0" name=""/>
        <dsp:cNvSpPr/>
      </dsp:nvSpPr>
      <dsp:spPr>
        <a:xfrm>
          <a:off x="2542105" y="4628"/>
          <a:ext cx="4057167" cy="2887126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0CBA18-8395-4A01-9E02-9B54DD53247A}">
      <dsp:nvSpPr>
        <dsp:cNvPr id="0" name=""/>
        <dsp:cNvSpPr/>
      </dsp:nvSpPr>
      <dsp:spPr>
        <a:xfrm>
          <a:off x="766694" y="3523970"/>
          <a:ext cx="2413499" cy="156121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20A21-4A03-479E-A62B-2014AF1C32E4}">
      <dsp:nvSpPr>
        <dsp:cNvPr id="0" name=""/>
        <dsp:cNvSpPr/>
      </dsp:nvSpPr>
      <dsp:spPr>
        <a:xfrm>
          <a:off x="12422" y="48037"/>
          <a:ext cx="9131577" cy="5037146"/>
        </a:xfrm>
        <a:prstGeom prst="rect">
          <a:avLst/>
        </a:prstGeom>
        <a:blipFill dpi="0" rotWithShape="0">
          <a:blip xmlns:r="http://schemas.openxmlformats.org/officeDocument/2006/relationships" r:embed="rId2">
            <a:alphaModFix amt="58000"/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0" tIns="133350" rIns="35560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500" kern="1200" dirty="0" smtClean="0">
              <a:solidFill>
                <a:schemeClr val="accent3">
                  <a:lumMod val="50000"/>
                </a:schemeClr>
              </a:solidFill>
              <a:latin typeface="AR ESSENCE" panose="02000000000000000000" pitchFamily="2" charset="0"/>
            </a:rPr>
            <a:t>Entre el pasado imperfecto y el futuro simple está el germen de un “presente continuo” que puede gestar un futuro complejo: o sea, nuevas maneras de dar sentido a los verbos leer y escribir</a:t>
          </a:r>
          <a:r>
            <a:rPr lang="es-MX" sz="3500" kern="1200" dirty="0" smtClean="0">
              <a:latin typeface="AR ESSENCE" panose="02000000000000000000" pitchFamily="2" charset="0"/>
            </a:rPr>
            <a:t>.</a:t>
          </a:r>
          <a:endParaRPr lang="en-US" sz="3500" kern="1200" dirty="0">
            <a:latin typeface="AR ESSENCE" panose="02000000000000000000" pitchFamily="2" charset="0"/>
          </a:endParaRPr>
        </a:p>
      </dsp:txBody>
      <dsp:txXfrm>
        <a:off x="12422" y="48037"/>
        <a:ext cx="9131577" cy="5037146"/>
      </dsp:txXfrm>
    </dsp:sp>
    <dsp:sp modelId="{49354BAA-56A0-4606-AF30-14E7D888A91C}">
      <dsp:nvSpPr>
        <dsp:cNvPr id="0" name=""/>
        <dsp:cNvSpPr/>
      </dsp:nvSpPr>
      <dsp:spPr>
        <a:xfrm>
          <a:off x="6764443" y="1059237"/>
          <a:ext cx="1854892" cy="777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022C-66EF-428F-995F-87EF8442FAA3}" type="datetimeFigureOut">
              <a:rPr lang="es-ES" smtClean="0"/>
              <a:t>24/03/2019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BBF6-F4D7-481D-B8CB-62B7CF0FD4F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022C-66EF-428F-995F-87EF8442FAA3}" type="datetimeFigureOut">
              <a:rPr lang="es-ES" smtClean="0"/>
              <a:t>24/03/2019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BBF6-F4D7-481D-B8CB-62B7CF0FD4F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022C-66EF-428F-995F-87EF8442FAA3}" type="datetimeFigureOut">
              <a:rPr lang="es-ES" smtClean="0"/>
              <a:t>24/03/2019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BBF6-F4D7-481D-B8CB-62B7CF0FD4F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022C-66EF-428F-995F-87EF8442FAA3}" type="datetimeFigureOut">
              <a:rPr lang="es-ES" smtClean="0"/>
              <a:t>24/03/2019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BBF6-F4D7-481D-B8CB-62B7CF0FD4F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022C-66EF-428F-995F-87EF8442FAA3}" type="datetimeFigureOut">
              <a:rPr lang="es-ES" smtClean="0"/>
              <a:t>24/03/2019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BBF6-F4D7-481D-B8CB-62B7CF0FD4F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022C-66EF-428F-995F-87EF8442FAA3}" type="datetimeFigureOut">
              <a:rPr lang="es-ES" smtClean="0"/>
              <a:t>24/03/2019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BBF6-F4D7-481D-B8CB-62B7CF0FD4F8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022C-66EF-428F-995F-87EF8442FAA3}" type="datetimeFigureOut">
              <a:rPr lang="es-ES" smtClean="0"/>
              <a:t>24/03/2019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BBF6-F4D7-481D-B8CB-62B7CF0FD4F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022C-66EF-428F-995F-87EF8442FAA3}" type="datetimeFigureOut">
              <a:rPr lang="es-ES" smtClean="0"/>
              <a:t>24/03/2019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BBF6-F4D7-481D-B8CB-62B7CF0FD4F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022C-66EF-428F-995F-87EF8442FAA3}" type="datetimeFigureOut">
              <a:rPr lang="es-ES" smtClean="0"/>
              <a:t>24/03/2019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BBF6-F4D7-481D-B8CB-62B7CF0FD4F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022C-66EF-428F-995F-87EF8442FAA3}" type="datetimeFigureOut">
              <a:rPr lang="es-ES" smtClean="0"/>
              <a:t>24/03/2019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D6BBF6-F4D7-481D-B8CB-62B7CF0FD4F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022C-66EF-428F-995F-87EF8442FAA3}" type="datetimeFigureOut">
              <a:rPr lang="es-ES" smtClean="0"/>
              <a:t>24/03/2019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BBF6-F4D7-481D-B8CB-62B7CF0FD4F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1E3022C-66EF-428F-995F-87EF8442FAA3}" type="datetimeFigureOut">
              <a:rPr lang="es-ES" smtClean="0"/>
              <a:t>24/03/2019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9D6BBF6-F4D7-481D-B8CB-62B7CF0FD4F8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>
                <a:latin typeface="Berlin Sans FB" pitchFamily="34" charset="0"/>
              </a:rPr>
              <a:t>PASADO Y PRESENTE DE LOS VERBOS LEER Y ESCRIBIR</a:t>
            </a:r>
            <a:endParaRPr lang="es-ES" dirty="0">
              <a:latin typeface="Berlin Sans FB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 </a:t>
            </a:r>
            <a:r>
              <a:rPr lang="es-MX" b="1" dirty="0" smtClean="0">
                <a:latin typeface="Aparajita" pitchFamily="34" charset="0"/>
                <a:cs typeface="Aparajita" pitchFamily="34" charset="0"/>
              </a:rPr>
              <a:t>Emilia </a:t>
            </a:r>
            <a:r>
              <a:rPr lang="es-MX" b="1" dirty="0" err="1" smtClean="0">
                <a:latin typeface="Aparajita" pitchFamily="34" charset="0"/>
                <a:cs typeface="Aparajita" pitchFamily="34" charset="0"/>
              </a:rPr>
              <a:t>ferreiro</a:t>
            </a:r>
            <a:endParaRPr lang="es-ES" b="1" dirty="0"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29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ergamino horizontal 4"/>
          <p:cNvSpPr/>
          <p:nvPr/>
        </p:nvSpPr>
        <p:spPr>
          <a:xfrm>
            <a:off x="1115616" y="476671"/>
            <a:ext cx="6912768" cy="4203805"/>
          </a:xfrm>
          <a:prstGeom prst="horizontalScroll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/>
              <a:t>Internet, correo electrónico, páginas web, hipertexto… están introduciendo cambios profundos y acelerados en la manera de comunicarnos y de recibir información. Pero esos instrumentos no son “democráticos” por sí mismos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524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ube 3"/>
          <p:cNvSpPr/>
          <p:nvPr/>
        </p:nvSpPr>
        <p:spPr>
          <a:xfrm>
            <a:off x="822960" y="188640"/>
            <a:ext cx="7520940" cy="4608512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 dirty="0" smtClean="0">
              <a:latin typeface="Kristen ITC" panose="03050502040202030202" pitchFamily="66" charset="0"/>
            </a:endParaRPr>
          </a:p>
          <a:p>
            <a:pPr algn="ctr"/>
            <a:r>
              <a:rPr lang="es-MX" sz="2800" dirty="0" smtClean="0">
                <a:latin typeface="Kristen ITC" panose="03050502040202030202" pitchFamily="66" charset="0"/>
              </a:rPr>
              <a:t>Si el niño ha estado en contacto con lectores antes de entrar a la escuela aprenderá más fácilmente a escribir y leer que aquellos niños que no han tenido contacto con lectores</a:t>
            </a:r>
            <a:endParaRPr lang="en-US" sz="28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81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"/>
            <a:ext cx="9144000" cy="4653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lecha izquierda, derecha y arriba 3"/>
          <p:cNvSpPr/>
          <p:nvPr/>
        </p:nvSpPr>
        <p:spPr>
          <a:xfrm>
            <a:off x="971600" y="4005064"/>
            <a:ext cx="7056784" cy="1008112"/>
          </a:xfrm>
          <a:prstGeom prst="leftRightUp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 CENA" panose="02000000000000000000" pitchFamily="2" charset="0"/>
              </a:rPr>
              <a:t>Marcas gráficas          Lenguaje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AR CENA" panose="02000000000000000000" pitchFamily="2" charset="0"/>
            </a:endParaRPr>
          </a:p>
        </p:txBody>
      </p:sp>
      <p:sp>
        <p:nvSpPr>
          <p:cNvPr id="5" name="Cubo 4"/>
          <p:cNvSpPr/>
          <p:nvPr/>
        </p:nvSpPr>
        <p:spPr>
          <a:xfrm>
            <a:off x="2519772" y="621305"/>
            <a:ext cx="4284476" cy="3024336"/>
          </a:xfrm>
          <a:prstGeom prst="cub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Conjunto de marcas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347864" y="570737"/>
            <a:ext cx="21237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/>
              <a:t>Intérprete</a:t>
            </a:r>
          </a:p>
          <a:p>
            <a:pPr algn="ctr"/>
            <a:r>
              <a:rPr lang="es-MX" dirty="0" smtClean="0"/>
              <a:t>(interpretante)</a:t>
            </a:r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6116457" y="1001624"/>
            <a:ext cx="727507" cy="2263697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s-MX" sz="3200" dirty="0" smtClean="0"/>
              <a:t>niño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7356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508518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Lágrima 3"/>
          <p:cNvSpPr/>
          <p:nvPr/>
        </p:nvSpPr>
        <p:spPr>
          <a:xfrm>
            <a:off x="539552" y="188640"/>
            <a:ext cx="7632848" cy="4752528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>
                <a:solidFill>
                  <a:schemeClr val="accent3">
                    <a:lumMod val="50000"/>
                  </a:schemeClr>
                </a:solidFill>
                <a:latin typeface="Kristen ITC" panose="03050502040202030202" pitchFamily="66" charset="0"/>
              </a:rPr>
              <a:t>La fascinación de los niños por la lectura y relectura del mismo cuento tiene que ver con este descubrimiento fundamental: la escritura fija la lengua, la controla de tal manera que las palabras no se dispersen, no se desvanezcan ni se sustituyan unas a otras.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18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7836701"/>
              </p:ext>
            </p:extLst>
          </p:nvPr>
        </p:nvGraphicFramePr>
        <p:xfrm>
          <a:off x="1" y="1100138"/>
          <a:ext cx="9144000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354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9599827"/>
              </p:ext>
            </p:extLst>
          </p:nvPr>
        </p:nvGraphicFramePr>
        <p:xfrm>
          <a:off x="0" y="0"/>
          <a:ext cx="9143999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1640" y="254369"/>
            <a:ext cx="2592287" cy="1523201"/>
          </a:xfrm>
          <a:prstGeom prst="rect">
            <a:avLst/>
          </a:prstGeom>
        </p:spPr>
      </p:pic>
      <p:sp>
        <p:nvSpPr>
          <p:cNvPr id="6" name="Flecha circular 5"/>
          <p:cNvSpPr/>
          <p:nvPr/>
        </p:nvSpPr>
        <p:spPr>
          <a:xfrm>
            <a:off x="5652120" y="-72726"/>
            <a:ext cx="2880320" cy="1989558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Forma 6"/>
          <p:cNvSpPr/>
          <p:nvPr/>
        </p:nvSpPr>
        <p:spPr>
          <a:xfrm>
            <a:off x="5004048" y="1268760"/>
            <a:ext cx="2520280" cy="2808312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Arco de bloque 7"/>
          <p:cNvSpPr/>
          <p:nvPr/>
        </p:nvSpPr>
        <p:spPr>
          <a:xfrm>
            <a:off x="5971927" y="3387753"/>
            <a:ext cx="2546097" cy="1676815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  <a:blipFill rotWithShape="0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9" name="Imagen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71927" y="188640"/>
            <a:ext cx="2348113" cy="1296144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652119" y="1582660"/>
            <a:ext cx="34600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2000" dirty="0" smtClean="0"/>
          </a:p>
          <a:p>
            <a:pPr algn="ctr"/>
            <a:r>
              <a:rPr lang="es-MX" sz="2000" dirty="0" smtClean="0"/>
              <a:t>Otros </a:t>
            </a:r>
            <a:r>
              <a:rPr lang="es-MX" sz="2000" dirty="0"/>
              <a:t>entran a la lengua escrita a través </a:t>
            </a:r>
            <a:endParaRPr lang="es-MX" sz="2000" dirty="0" smtClean="0"/>
          </a:p>
          <a:p>
            <a:pPr algn="ctr"/>
            <a:r>
              <a:rPr lang="es-MX" sz="2000" dirty="0" smtClean="0"/>
              <a:t>de </a:t>
            </a:r>
            <a:r>
              <a:rPr lang="es-MX" sz="2000" dirty="0"/>
              <a:t>un </a:t>
            </a:r>
            <a:r>
              <a:rPr lang="es-MX" sz="2000" dirty="0" smtClean="0"/>
              <a:t>entrenamiento</a:t>
            </a:r>
          </a:p>
          <a:p>
            <a:pPr algn="ctr"/>
            <a:r>
              <a:rPr lang="es-MX" sz="2000" dirty="0" smtClean="0"/>
              <a:t> </a:t>
            </a:r>
            <a:r>
              <a:rPr lang="es-MX" sz="2000" dirty="0"/>
              <a:t>consistente en habilidades básicas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770748" y="3810975"/>
            <a:ext cx="1516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latin typeface="AR BLANCA" panose="02000000000000000000" pitchFamily="2" charset="0"/>
              </a:rPr>
              <a:t>DESTINO</a:t>
            </a:r>
          </a:p>
          <a:p>
            <a:r>
              <a:rPr lang="es-MX" sz="2400" dirty="0" smtClean="0">
                <a:latin typeface="AR BLANCA" panose="02000000000000000000" pitchFamily="2" charset="0"/>
              </a:rPr>
              <a:t> INCIERTO</a:t>
            </a:r>
            <a:endParaRPr lang="en-US" sz="2400" dirty="0">
              <a:latin typeface="AR BLANC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52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5013176"/>
          </a:xfrm>
        </p:spPr>
        <p:txBody>
          <a:bodyPr/>
          <a:lstStyle/>
          <a:p>
            <a:endParaRPr lang="en-US" dirty="0">
              <a:latin typeface="AMGDT" panose="02000400000000000000" pitchFamily="2" charset="0"/>
            </a:endParaRPr>
          </a:p>
        </p:txBody>
      </p:sp>
      <p:sp>
        <p:nvSpPr>
          <p:cNvPr id="4" name="Sol 3"/>
          <p:cNvSpPr/>
          <p:nvPr/>
        </p:nvSpPr>
        <p:spPr>
          <a:xfrm>
            <a:off x="539552" y="0"/>
            <a:ext cx="8280920" cy="5085184"/>
          </a:xfrm>
          <a:prstGeom prst="sun">
            <a:avLst>
              <a:gd name="adj" fmla="val 2314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LOS NIÑOS PIENSAN A PROPÓSITO DE LA ESCRITURA Y QUE SU PENSAMIENTO TIENE INTERÉS, COHERENCIA, VALIDEZ Y EXTRAORDINARIO POTENCIAL EDUCATIVO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31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0341463"/>
              </p:ext>
            </p:extLst>
          </p:nvPr>
        </p:nvGraphicFramePr>
        <p:xfrm>
          <a:off x="1" y="0"/>
          <a:ext cx="9144000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337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5838012"/>
              </p:ext>
            </p:extLst>
          </p:nvPr>
        </p:nvGraphicFramePr>
        <p:xfrm>
          <a:off x="0" y="0"/>
          <a:ext cx="9144000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3042" y="5084239"/>
            <a:ext cx="2900959" cy="177376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084239"/>
            <a:ext cx="1979711" cy="177376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9"/>
          <a:srcRect t="19777" b="16936"/>
          <a:stretch/>
        </p:blipFill>
        <p:spPr>
          <a:xfrm>
            <a:off x="1979712" y="5084239"/>
            <a:ext cx="4263330" cy="1772816"/>
          </a:xfrm>
          <a:prstGeom prst="rect">
            <a:avLst/>
          </a:prstGeom>
          <a:pattFill prst="pct50">
            <a:fgClr>
              <a:schemeClr val="accent2">
                <a:lumMod val="60000"/>
                <a:lumOff val="40000"/>
              </a:schemeClr>
            </a:fgClr>
            <a:bgClr>
              <a:schemeClr val="accent2">
                <a:lumMod val="75000"/>
              </a:schemeClr>
            </a:bgClr>
          </a:pattFill>
          <a:effectLst>
            <a:glow rad="101600">
              <a:schemeClr val="accent2">
                <a:lumMod val="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6902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504096"/>
            <a:ext cx="7520940" cy="548640"/>
          </a:xfrm>
        </p:spPr>
        <p:txBody>
          <a:bodyPr/>
          <a:lstStyle/>
          <a:p>
            <a:r>
              <a:rPr lang="es-MX" dirty="0" smtClean="0"/>
              <a:t>LEER  Y ESCRIBIR EN UN MUNDO CAMBIANTE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s-MX" sz="2800" b="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800" b="0" dirty="0" smtClean="0">
                <a:latin typeface="Arial" pitchFamily="34" charset="0"/>
                <a:cs typeface="Arial" pitchFamily="34" charset="0"/>
              </a:rPr>
              <a:t>Hubo una época, hace varios siglos, en que escribir y leer eran actividades profesionales.</a:t>
            </a:r>
            <a:endParaRPr lang="es-MX" sz="2800" b="0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MX" sz="2800" b="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800" b="0" dirty="0" smtClean="0">
                <a:latin typeface="Arial" pitchFamily="34" charset="0"/>
                <a:cs typeface="Arial" pitchFamily="34" charset="0"/>
              </a:rPr>
              <a:t>En esa época no había fracaso escolar.</a:t>
            </a:r>
          </a:p>
          <a:p>
            <a:pPr algn="ctr"/>
            <a:r>
              <a:rPr lang="es-MX" sz="2800" b="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MX" sz="2000" b="0" dirty="0" smtClean="0">
                <a:latin typeface="Arial" pitchFamily="34" charset="0"/>
                <a:cs typeface="Arial" pitchFamily="34" charset="0"/>
              </a:rPr>
              <a:t>aunque hubiera escuelas de escribas</a:t>
            </a:r>
            <a:r>
              <a:rPr lang="es-MX" sz="2800" b="0" dirty="0" smtClean="0">
                <a:latin typeface="Arial" pitchFamily="34" charset="0"/>
                <a:cs typeface="Arial" pitchFamily="34" charset="0"/>
              </a:rPr>
              <a:t>)</a:t>
            </a:r>
            <a:endParaRPr lang="es-ES" sz="28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25144"/>
            <a:ext cx="2074540" cy="1921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5143"/>
            <a:ext cx="1728192" cy="180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25143"/>
            <a:ext cx="1714500" cy="190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40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0" y="764704"/>
            <a:ext cx="896889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s-MX" sz="2000" b="1" i="1" dirty="0" smtClean="0"/>
              <a:t>Todos los problemas de la alfabetización  comenzaron cuando se decidió que:</a:t>
            </a:r>
          </a:p>
          <a:p>
            <a:pPr algn="ctr">
              <a:lnSpc>
                <a:spcPct val="150000"/>
              </a:lnSpc>
            </a:pPr>
            <a:r>
              <a:rPr lang="es-MX" sz="2000" b="1" i="1" dirty="0" smtClean="0"/>
              <a:t>Escribir no era una profesión sino una obligación y que leer no era marca de sabiduría sino marca de ciudadanía.</a:t>
            </a:r>
          </a:p>
          <a:p>
            <a:pPr algn="ctr">
              <a:lnSpc>
                <a:spcPct val="150000"/>
              </a:lnSpc>
            </a:pPr>
            <a:endParaRPr lang="es-MX" sz="2000" b="1" i="1" dirty="0" smtClean="0"/>
          </a:p>
          <a:p>
            <a:pPr marL="342900" indent="-342900" algn="ctr">
              <a:lnSpc>
                <a:spcPct val="150000"/>
              </a:lnSpc>
              <a:buFont typeface="Arial" pitchFamily="34" charset="0"/>
              <a:buChar char="•"/>
            </a:pPr>
            <a:r>
              <a:rPr lang="es-MX" sz="2000" b="1" dirty="0" smtClean="0"/>
              <a:t>Los verbos leer y escribir habían dejado de  tener una definición inmutable: </a:t>
            </a:r>
          </a:p>
          <a:p>
            <a:pPr algn="ctr">
              <a:lnSpc>
                <a:spcPct val="150000"/>
              </a:lnSpc>
            </a:pPr>
            <a:r>
              <a:rPr lang="es-MX" sz="2000" b="1" dirty="0"/>
              <a:t> </a:t>
            </a:r>
            <a:r>
              <a:rPr lang="es-MX" sz="2000" b="1" dirty="0" smtClean="0"/>
              <a:t>no designaban (y tampoco designan hoy día) actividades homogéneas.</a:t>
            </a:r>
          </a:p>
          <a:p>
            <a:pPr algn="ctr">
              <a:lnSpc>
                <a:spcPct val="150000"/>
              </a:lnSpc>
            </a:pP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085975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endParaRPr lang="es-MX" sz="2400" dirty="0" smtClean="0"/>
          </a:p>
          <a:p>
            <a:pPr marL="0" indent="0" algn="ctr">
              <a:lnSpc>
                <a:spcPct val="150000"/>
              </a:lnSpc>
            </a:pPr>
            <a:r>
              <a:rPr lang="es-MX" sz="2400" dirty="0" smtClean="0"/>
              <a:t>* Leer </a:t>
            </a:r>
            <a:r>
              <a:rPr lang="es-MX" sz="2400" dirty="0"/>
              <a:t>y escribir son construcciones sociales. </a:t>
            </a:r>
            <a:endParaRPr lang="es-MX" sz="2400" dirty="0" smtClean="0"/>
          </a:p>
          <a:p>
            <a:pPr algn="ctr">
              <a:lnSpc>
                <a:spcPct val="150000"/>
              </a:lnSpc>
            </a:pPr>
            <a:r>
              <a:rPr lang="es-MX" sz="2400" dirty="0" smtClean="0"/>
              <a:t>Cada </a:t>
            </a:r>
            <a:r>
              <a:rPr lang="es-MX" sz="2400" dirty="0"/>
              <a:t>época y cada </a:t>
            </a:r>
            <a:r>
              <a:rPr lang="es-MX" sz="2400" dirty="0" smtClean="0"/>
              <a:t>circunstancia histórica </a:t>
            </a:r>
            <a:r>
              <a:rPr lang="es-MX" sz="2400" dirty="0"/>
              <a:t>dan nuevos sentidos a esos verbos.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881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ENSEÑANZA DE LA LECTURA Y LA ESCRITURA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6589276"/>
              </p:ext>
            </p:extLst>
          </p:nvPr>
        </p:nvGraphicFramePr>
        <p:xfrm>
          <a:off x="0" y="914400"/>
          <a:ext cx="9144000" cy="4098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9 Flecha derecha"/>
          <p:cNvSpPr/>
          <p:nvPr/>
        </p:nvSpPr>
        <p:spPr>
          <a:xfrm>
            <a:off x="3510136" y="2032665"/>
            <a:ext cx="1728192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Al dominar técnica</a:t>
            </a:r>
            <a:endParaRPr lang="es-ES" dirty="0"/>
          </a:p>
        </p:txBody>
      </p:sp>
      <p:sp>
        <p:nvSpPr>
          <p:cNvPr id="6" name="Flecha izquierda y arriba 5"/>
          <p:cNvSpPr/>
          <p:nvPr/>
        </p:nvSpPr>
        <p:spPr>
          <a:xfrm rot="8462584">
            <a:off x="6761005" y="2227350"/>
            <a:ext cx="850392" cy="85039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5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496944" cy="548640"/>
          </a:xfrm>
        </p:spPr>
        <p:txBody>
          <a:bodyPr/>
          <a:lstStyle/>
          <a:p>
            <a:r>
              <a:rPr lang="es-MX" dirty="0" smtClean="0"/>
              <a:t>SURGE ENTONCES LA NOCIÓN DE FRACASO ESCOLAR</a:t>
            </a:r>
            <a:endParaRPr lang="en-U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5658930"/>
              </p:ext>
            </p:extLst>
          </p:nvPr>
        </p:nvGraphicFramePr>
        <p:xfrm>
          <a:off x="0" y="1268760"/>
          <a:ext cx="8928991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inta perforada 4"/>
          <p:cNvSpPr/>
          <p:nvPr/>
        </p:nvSpPr>
        <p:spPr>
          <a:xfrm>
            <a:off x="1763688" y="3610144"/>
            <a:ext cx="5688632" cy="136815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b="1" dirty="0" smtClean="0">
              <a:solidFill>
                <a:schemeClr val="tx1"/>
              </a:solidFill>
              <a:latin typeface="AR BLANCA" panose="02000000000000000000" pitchFamily="2" charset="0"/>
            </a:endParaRPr>
          </a:p>
          <a:p>
            <a:pPr algn="ctr"/>
            <a:r>
              <a:rPr lang="es-MX" sz="2400" b="1" dirty="0" smtClean="0">
                <a:solidFill>
                  <a:schemeClr val="tx1"/>
                </a:solidFill>
                <a:latin typeface="AR BLANCA" panose="02000000000000000000" pitchFamily="2" charset="0"/>
              </a:rPr>
              <a:t>FRACASO DE LA ALFABETIZACIÓN INICIAL</a:t>
            </a:r>
            <a:endParaRPr lang="en-US" sz="2400" b="1" dirty="0">
              <a:solidFill>
                <a:schemeClr val="tx1"/>
              </a:solidFill>
              <a:latin typeface="AR BLANC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54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2960" y="548680"/>
            <a:ext cx="7520940" cy="4131797"/>
          </a:xfrm>
        </p:spPr>
        <p:txBody>
          <a:bodyPr>
            <a:normAutofit/>
          </a:bodyPr>
          <a:lstStyle/>
          <a:p>
            <a:r>
              <a:rPr lang="es-MX" sz="2400" b="0" dirty="0" smtClean="0">
                <a:latin typeface="AR CENA" panose="02000000000000000000" pitchFamily="2" charset="0"/>
              </a:rPr>
              <a:t>Los países pobres no han superado el analfabetismo, los ricos han descubierto el </a:t>
            </a:r>
            <a:r>
              <a:rPr lang="es-MX" sz="2400" b="0" i="1" u="sng" dirty="0" err="1" smtClean="0">
                <a:latin typeface="AR CENA" panose="02000000000000000000" pitchFamily="2" charset="0"/>
              </a:rPr>
              <a:t>iletrismo</a:t>
            </a:r>
            <a:endParaRPr lang="en-US" sz="2400" b="0" i="1" u="sng" dirty="0">
              <a:latin typeface="AR CENA" panose="02000000000000000000" pitchFamily="2" charset="0"/>
            </a:endParaRPr>
          </a:p>
        </p:txBody>
      </p:sp>
      <p:sp>
        <p:nvSpPr>
          <p:cNvPr id="4" name="Nube 3"/>
          <p:cNvSpPr/>
          <p:nvPr/>
        </p:nvSpPr>
        <p:spPr>
          <a:xfrm>
            <a:off x="1403648" y="1916832"/>
            <a:ext cx="5976664" cy="2880320"/>
          </a:xfrm>
          <a:prstGeom prst="cloud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/>
          <p:cNvSpPr txBox="1"/>
          <p:nvPr/>
        </p:nvSpPr>
        <p:spPr>
          <a:xfrm>
            <a:off x="2375756" y="2348880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i="1" dirty="0" smtClean="0">
                <a:latin typeface="Baskerville Old Face" panose="020206020805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La escolaridad básica universal no asegura ni la práctica cotidiana de la lectura, ni el gusto por leer, ni mucho menos el placer por la lectura</a:t>
            </a:r>
            <a:endParaRPr lang="en-US" sz="2400" i="1" dirty="0">
              <a:latin typeface="Baskerville Old Face" panose="0202060208050502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999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2960" y="548680"/>
            <a:ext cx="7520940" cy="4131797"/>
          </a:xfrm>
        </p:spPr>
        <p:txBody>
          <a:bodyPr>
            <a:normAutofit/>
          </a:bodyPr>
          <a:lstStyle/>
          <a:p>
            <a:endParaRPr lang="en-US" sz="2400" b="0" i="1" u="sng" dirty="0">
              <a:latin typeface="AR CENA" panose="02000000000000000000" pitchFamily="2" charset="0"/>
            </a:endParaRPr>
          </a:p>
        </p:txBody>
      </p:sp>
      <p:sp>
        <p:nvSpPr>
          <p:cNvPr id="6" name="Bisel 5"/>
          <p:cNvSpPr/>
          <p:nvPr/>
        </p:nvSpPr>
        <p:spPr>
          <a:xfrm>
            <a:off x="822960" y="548680"/>
            <a:ext cx="7520940" cy="3888432"/>
          </a:xfrm>
          <a:prstGeom prst="bevel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MX" sz="2800" b="1" dirty="0" smtClean="0"/>
              <a:t>”Estar alfabetizado para seguir en el circuito escolar” no garantiza el estar alfabetizado para la vida ciudadana.</a:t>
            </a:r>
          </a:p>
          <a:p>
            <a:pPr algn="ctr"/>
            <a:endParaRPr lang="es-MX" sz="2800" b="1" dirty="0" smtClean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MX" sz="2800" b="1" dirty="0" smtClean="0"/>
              <a:t>La democracia exige individuos alfabetizados</a:t>
            </a:r>
            <a:r>
              <a:rPr lang="es-MX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82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2960" y="116632"/>
            <a:ext cx="7520940" cy="4563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Almacenamiento de acceso secuencial 5"/>
          <p:cNvSpPr/>
          <p:nvPr/>
        </p:nvSpPr>
        <p:spPr>
          <a:xfrm>
            <a:off x="899592" y="260647"/>
            <a:ext cx="6480720" cy="4419829"/>
          </a:xfrm>
          <a:prstGeom prst="flowChartMagneticTap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latin typeface="Bahnschrift Light" panose="020B0502040204020203" pitchFamily="34" charset="0"/>
              </a:rPr>
              <a:t>Los navegantes de internet  son barcos a la deriva si no saben </a:t>
            </a:r>
          </a:p>
          <a:p>
            <a:pPr algn="ctr"/>
            <a:r>
              <a:rPr lang="es-MX" sz="2800" b="1" dirty="0" smtClean="0">
                <a:latin typeface="Bahnschrift Light" panose="020B0502040204020203" pitchFamily="34" charset="0"/>
              </a:rPr>
              <a:t>tomar decisiones rápidas </a:t>
            </a:r>
          </a:p>
          <a:p>
            <a:pPr algn="ctr"/>
            <a:r>
              <a:rPr lang="es-MX" sz="1400" b="1" dirty="0" smtClean="0">
                <a:latin typeface="Bahnschrift Light" panose="020B0502040204020203" pitchFamily="34" charset="0"/>
              </a:rPr>
              <a:t>Y</a:t>
            </a:r>
          </a:p>
          <a:p>
            <a:pPr algn="ctr"/>
            <a:r>
              <a:rPr lang="es-MX" sz="2800" b="1" dirty="0" smtClean="0">
                <a:latin typeface="Bahnschrift Light" panose="020B0502040204020203" pitchFamily="34" charset="0"/>
              </a:rPr>
              <a:t> seleccionar información</a:t>
            </a:r>
            <a:endParaRPr lang="en-US" sz="2800" b="1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35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230</TotalTime>
  <Words>574</Words>
  <Application>Microsoft Office PowerPoint</Application>
  <PresentationFormat>Presentación en pantalla (4:3)</PresentationFormat>
  <Paragraphs>65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35" baseType="lpstr">
      <vt:lpstr>Arial Unicode MS</vt:lpstr>
      <vt:lpstr>AMGDT</vt:lpstr>
      <vt:lpstr>Aparajita</vt:lpstr>
      <vt:lpstr>AR BLANCA</vt:lpstr>
      <vt:lpstr>AR CENA</vt:lpstr>
      <vt:lpstr>AR ESSENCE</vt:lpstr>
      <vt:lpstr>Arial</vt:lpstr>
      <vt:lpstr>Bahnschrift Light</vt:lpstr>
      <vt:lpstr>Baskerville Old Face</vt:lpstr>
      <vt:lpstr>Berlin Sans FB</vt:lpstr>
      <vt:lpstr>Berlin Sans FB Demi</vt:lpstr>
      <vt:lpstr>Franklin Gothic Book</vt:lpstr>
      <vt:lpstr>Franklin Gothic Medium</vt:lpstr>
      <vt:lpstr>Kristen ITC</vt:lpstr>
      <vt:lpstr>Tunga</vt:lpstr>
      <vt:lpstr>Wingdings</vt:lpstr>
      <vt:lpstr>Ángulos</vt:lpstr>
      <vt:lpstr>PASADO Y PRESENTE DE LOS VERBOS LEER Y ESCRIBIR</vt:lpstr>
      <vt:lpstr>LEER  Y ESCRIBIR EN UN MUNDO CAMBIANTE</vt:lpstr>
      <vt:lpstr>Presentación de PowerPoint</vt:lpstr>
      <vt:lpstr>Presentación de PowerPoint</vt:lpstr>
      <vt:lpstr>ENSEÑANZA DE LA LECTURA Y LA ESCRITURA</vt:lpstr>
      <vt:lpstr>SURGE ENTONCES LA NOCIÓN DE FRACASO ESCOLAR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PASADO Y PRESENTE DE LOS VERBOS LEER Y ESCRIBIR</dc:title>
  <dc:creator>CCPA</dc:creator>
  <cp:lastModifiedBy>pablo sanchez</cp:lastModifiedBy>
  <cp:revision>26</cp:revision>
  <dcterms:created xsi:type="dcterms:W3CDTF">2019-03-19T17:56:34Z</dcterms:created>
  <dcterms:modified xsi:type="dcterms:W3CDTF">2019-03-25T06:27:00Z</dcterms:modified>
</cp:coreProperties>
</file>