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1" r:id="rId4"/>
    <p:sldId id="262" r:id="rId5"/>
    <p:sldId id="264" r:id="rId6"/>
    <p:sldId id="266" r:id="rId7"/>
    <p:sldId id="269" r:id="rId8"/>
    <p:sldId id="268" r:id="rId9"/>
    <p:sldId id="267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993F1-5692-4376-A073-AA0F97C5D37B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D2FEA8-E0DC-48D3-834E-3B1F3AB62C72}">
      <dgm:prSet phldrT="[Texto]" custT="1"/>
      <dgm:spPr/>
      <dgm:t>
        <a:bodyPr/>
        <a:lstStyle/>
        <a:p>
          <a:r>
            <a:rPr lang="es-MX" sz="3200" dirty="0"/>
            <a:t>Primera </a:t>
          </a:r>
        </a:p>
        <a:p>
          <a:r>
            <a:rPr lang="es-MX" sz="3200" dirty="0"/>
            <a:t>fase</a:t>
          </a:r>
        </a:p>
      </dgm:t>
    </dgm:pt>
    <dgm:pt modelId="{75ECB63D-E25C-44D8-9D2D-61D2B42DFCCB}" type="parTrans" cxnId="{684DDE6D-F583-4F8E-822E-91EB371173B7}">
      <dgm:prSet/>
      <dgm:spPr/>
      <dgm:t>
        <a:bodyPr/>
        <a:lstStyle/>
        <a:p>
          <a:endParaRPr lang="es-MX"/>
        </a:p>
      </dgm:t>
    </dgm:pt>
    <dgm:pt modelId="{FF5F8387-F238-4369-BA33-9559D6279542}" type="sibTrans" cxnId="{684DDE6D-F583-4F8E-822E-91EB371173B7}">
      <dgm:prSet/>
      <dgm:spPr/>
      <dgm:t>
        <a:bodyPr/>
        <a:lstStyle/>
        <a:p>
          <a:endParaRPr lang="es-MX"/>
        </a:p>
      </dgm:t>
    </dgm:pt>
    <dgm:pt modelId="{177CBA94-DC5F-4E47-BB20-DD8BE7FC7053}">
      <dgm:prSet phldrT="[Texto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2000" dirty="0"/>
            <a:t>*Diagnóstico</a:t>
          </a:r>
        </a:p>
      </dgm:t>
    </dgm:pt>
    <dgm:pt modelId="{B2F97A38-F8C8-402B-836D-84C120B4CD89}" type="parTrans" cxnId="{A6A40F34-9F77-4165-89B4-AFF8D7D78CE7}">
      <dgm:prSet/>
      <dgm:spPr/>
      <dgm:t>
        <a:bodyPr/>
        <a:lstStyle/>
        <a:p>
          <a:endParaRPr lang="es-MX"/>
        </a:p>
      </dgm:t>
    </dgm:pt>
    <dgm:pt modelId="{F930DE4E-FFB9-4BC8-9B8C-023362BD8AD6}" type="sibTrans" cxnId="{A6A40F34-9F77-4165-89B4-AFF8D7D78CE7}">
      <dgm:prSet/>
      <dgm:spPr/>
      <dgm:t>
        <a:bodyPr/>
        <a:lstStyle/>
        <a:p>
          <a:endParaRPr lang="es-MX"/>
        </a:p>
      </dgm:t>
    </dgm:pt>
    <dgm:pt modelId="{B925CBF3-5D2F-4B86-967B-A3FF20991104}">
      <dgm:prSet phldrT="[Texto]" custT="1"/>
      <dgm:spPr/>
      <dgm:t>
        <a:bodyPr/>
        <a:lstStyle/>
        <a:p>
          <a:r>
            <a:rPr lang="es-MX" sz="3200" dirty="0"/>
            <a:t>Segunda </a:t>
          </a:r>
        </a:p>
        <a:p>
          <a:r>
            <a:rPr lang="es-MX" sz="3200" dirty="0"/>
            <a:t>fase</a:t>
          </a:r>
        </a:p>
      </dgm:t>
    </dgm:pt>
    <dgm:pt modelId="{3A39BA2C-A1C4-49D1-BCA6-045AF4E563B7}" type="parTrans" cxnId="{9CAD572D-B70B-4290-8E53-A2FB29209D8F}">
      <dgm:prSet/>
      <dgm:spPr/>
      <dgm:t>
        <a:bodyPr/>
        <a:lstStyle/>
        <a:p>
          <a:endParaRPr lang="es-MX"/>
        </a:p>
      </dgm:t>
    </dgm:pt>
    <dgm:pt modelId="{7F8F00E7-D258-4720-AC48-CA21C992D59A}" type="sibTrans" cxnId="{9CAD572D-B70B-4290-8E53-A2FB29209D8F}">
      <dgm:prSet/>
      <dgm:spPr/>
      <dgm:t>
        <a:bodyPr/>
        <a:lstStyle/>
        <a:p>
          <a:endParaRPr lang="es-MX"/>
        </a:p>
      </dgm:t>
    </dgm:pt>
    <dgm:pt modelId="{5C58C775-9446-4B96-9F80-25D4C8CC9F87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t>
        <a:bodyPr/>
        <a:lstStyle/>
        <a:p>
          <a:endParaRPr lang="es-MX" sz="2400" dirty="0"/>
        </a:p>
      </dgm:t>
    </dgm:pt>
    <dgm:pt modelId="{001158C1-99BB-448C-84F1-2384624E2CC1}" type="parTrans" cxnId="{004064C3-907C-4D6E-BEF1-2EAF45C3E7E7}">
      <dgm:prSet/>
      <dgm:spPr/>
      <dgm:t>
        <a:bodyPr/>
        <a:lstStyle/>
        <a:p>
          <a:endParaRPr lang="es-MX"/>
        </a:p>
      </dgm:t>
    </dgm:pt>
    <dgm:pt modelId="{30567232-19B0-4824-935F-60D702DE6810}" type="sibTrans" cxnId="{004064C3-907C-4D6E-BEF1-2EAF45C3E7E7}">
      <dgm:prSet/>
      <dgm:spPr/>
      <dgm:t>
        <a:bodyPr/>
        <a:lstStyle/>
        <a:p>
          <a:endParaRPr lang="es-MX"/>
        </a:p>
      </dgm:t>
    </dgm:pt>
    <dgm:pt modelId="{8B5FB53F-8623-4247-85FD-61560FAE2A4C}">
      <dgm:prSet phldrT="[Texto]"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r>
            <a:rPr lang="es-MX" sz="2200" dirty="0"/>
            <a:t>PLANIFICACIÓN</a:t>
          </a:r>
        </a:p>
      </dgm:t>
    </dgm:pt>
    <dgm:pt modelId="{BE14B9C7-8D99-4581-A345-A28D5D2365DB}" type="sibTrans" cxnId="{A3097F1F-4CE4-4904-B9EA-ABC9CCC6C6B8}">
      <dgm:prSet/>
      <dgm:spPr/>
      <dgm:t>
        <a:bodyPr/>
        <a:lstStyle/>
        <a:p>
          <a:endParaRPr lang="es-MX"/>
        </a:p>
      </dgm:t>
    </dgm:pt>
    <dgm:pt modelId="{895A1E3D-D206-4CA9-BC44-B779CE2F0ED3}" type="parTrans" cxnId="{A3097F1F-4CE4-4904-B9EA-ABC9CCC6C6B8}">
      <dgm:prSet/>
      <dgm:spPr/>
      <dgm:t>
        <a:bodyPr/>
        <a:lstStyle/>
        <a:p>
          <a:endParaRPr lang="es-MX"/>
        </a:p>
      </dgm:t>
    </dgm:pt>
    <dgm:pt modelId="{45530A20-99A8-4EBB-9419-57649946D41D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MX" sz="1800" dirty="0">
              <a:solidFill>
                <a:schemeClr val="tx1"/>
              </a:solidFill>
            </a:rPr>
            <a:t> Nombre y descripción</a:t>
          </a:r>
        </a:p>
        <a:p>
          <a:pPr algn="ctr"/>
          <a:r>
            <a:rPr lang="es-MX" sz="1800" dirty="0">
              <a:solidFill>
                <a:schemeClr val="tx1"/>
              </a:solidFill>
            </a:rPr>
            <a:t>~ Propósitos</a:t>
          </a:r>
        </a:p>
        <a:p>
          <a:pPr algn="ctr"/>
          <a:r>
            <a:rPr lang="es-MX" sz="1800" dirty="0">
              <a:solidFill>
                <a:schemeClr val="tx1"/>
              </a:solidFill>
            </a:rPr>
            <a:t>~ Justificación</a:t>
          </a:r>
        </a:p>
        <a:p>
          <a:pPr algn="ctr"/>
          <a:r>
            <a:rPr lang="es-MX" sz="1800" dirty="0">
              <a:solidFill>
                <a:schemeClr val="tx1"/>
              </a:solidFill>
            </a:rPr>
            <a:t>~ Metodología y actividades</a:t>
          </a:r>
        </a:p>
        <a:p>
          <a:pPr algn="ctr"/>
          <a:r>
            <a:rPr lang="es-MX" sz="1800" dirty="0">
              <a:solidFill>
                <a:schemeClr val="tx1"/>
              </a:solidFill>
            </a:rPr>
            <a:t>~recursos materiales y humanos</a:t>
          </a:r>
        </a:p>
      </dgm:t>
    </dgm:pt>
    <dgm:pt modelId="{C9B45B77-5042-493C-A326-8FCA0C14597C}" type="sibTrans" cxnId="{850BBB57-1CBC-4836-B01B-0957B889F56D}">
      <dgm:prSet/>
      <dgm:spPr/>
      <dgm:t>
        <a:bodyPr/>
        <a:lstStyle/>
        <a:p>
          <a:endParaRPr lang="es-MX"/>
        </a:p>
      </dgm:t>
    </dgm:pt>
    <dgm:pt modelId="{816EEEB7-D543-4309-A41F-3065B9D0EFDF}" type="parTrans" cxnId="{850BBB57-1CBC-4836-B01B-0957B889F56D}">
      <dgm:prSet/>
      <dgm:spPr/>
      <dgm:t>
        <a:bodyPr/>
        <a:lstStyle/>
        <a:p>
          <a:endParaRPr lang="es-MX"/>
        </a:p>
      </dgm:t>
    </dgm:pt>
    <dgm:pt modelId="{F75A2B43-41E9-4DCD-9FE6-C08C0C7EB833}">
      <dgm:prSet phldrT="[Texto]" custT="1"/>
      <dgm:spPr/>
      <dgm:t>
        <a:bodyPr/>
        <a:lstStyle/>
        <a:p>
          <a:endParaRPr lang="es-MX" sz="2800" dirty="0"/>
        </a:p>
      </dgm:t>
    </dgm:pt>
    <dgm:pt modelId="{AF168121-F82D-4516-8984-9922B580B1C4}" type="sibTrans" cxnId="{1279DAEE-C958-4780-8BCF-3D1EE06B823B}">
      <dgm:prSet/>
      <dgm:spPr/>
      <dgm:t>
        <a:bodyPr/>
        <a:lstStyle/>
        <a:p>
          <a:endParaRPr lang="es-MX"/>
        </a:p>
      </dgm:t>
    </dgm:pt>
    <dgm:pt modelId="{E9698CF9-3BE1-42D9-85D2-D549D20E6B09}" type="parTrans" cxnId="{1279DAEE-C958-4780-8BCF-3D1EE06B823B}">
      <dgm:prSet/>
      <dgm:spPr/>
      <dgm:t>
        <a:bodyPr/>
        <a:lstStyle/>
        <a:p>
          <a:endParaRPr lang="es-MX"/>
        </a:p>
      </dgm:t>
    </dgm:pt>
    <dgm:pt modelId="{3DC3F04E-4538-480F-9364-F2189EA860EC}" type="pres">
      <dgm:prSet presAssocID="{2BD993F1-5692-4376-A073-AA0F97C5D37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D95EE01-8CE8-419E-ABB9-BF6E93CB4ECB}" type="pres">
      <dgm:prSet presAssocID="{2BD993F1-5692-4376-A073-AA0F97C5D37B}" presName="arc1" presStyleLbl="node1" presStyleIdx="0" presStyleCnt="4" custScaleX="85163" custScaleY="129894" custLinFactNeighborX="-21692" custLinFactNeighborY="-8733"/>
      <dgm:spPr/>
    </dgm:pt>
    <dgm:pt modelId="{42852E03-067F-4DC8-9BE2-9BBF9B1B68E8}" type="pres">
      <dgm:prSet presAssocID="{2BD993F1-5692-4376-A073-AA0F97C5D37B}" presName="arc3" presStyleLbl="node1" presStyleIdx="1" presStyleCnt="4" custFlipVert="1" custScaleX="77720" custScaleY="136122" custLinFactNeighborX="-37266" custLinFactNeighborY="-11286"/>
      <dgm:spPr/>
    </dgm:pt>
    <dgm:pt modelId="{EDE9389A-6709-418E-AA8C-9697108C2DC6}" type="pres">
      <dgm:prSet presAssocID="{2BD993F1-5692-4376-A073-AA0F97C5D37B}" presName="parentText2" presStyleLbl="revTx" presStyleIdx="0" presStyleCnt="3" custScaleY="150935" custLinFactNeighborX="-23936" custLinFactNeighborY="40969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6C956-BC4B-4258-836F-701C01B49DDD}" type="pres">
      <dgm:prSet presAssocID="{2BD993F1-5692-4376-A073-AA0F97C5D37B}" presName="arc2" presStyleLbl="node1" presStyleIdx="2" presStyleCnt="4" custScaleX="117252" custScaleY="188003" custLinFactNeighborX="-7017" custLinFactNeighborY="-16121"/>
      <dgm:spPr/>
    </dgm:pt>
    <dgm:pt modelId="{B821FFE7-A968-4B6D-AE15-7F8FBE823FDB}" type="pres">
      <dgm:prSet presAssocID="{2BD993F1-5692-4376-A073-AA0F97C5D37B}" presName="arc4" presStyleLbl="node1" presStyleIdx="3" presStyleCnt="4" custLinFactNeighborX="-371" custLinFactNeighborY="-14149"/>
      <dgm:spPr/>
    </dgm:pt>
    <dgm:pt modelId="{C092B3D2-66D3-4855-9CB8-BED99D753E12}" type="pres">
      <dgm:prSet presAssocID="{2BD993F1-5692-4376-A073-AA0F97C5D37B}" presName="parentText3" presStyleLbl="revTx" presStyleIdx="1" presStyleCnt="3" custLinFactNeighborX="-16696" custLinFactNeighborY="-38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76CC0-20B7-4136-8BC9-B190EDCAD13A}" type="pres">
      <dgm:prSet presAssocID="{2BD993F1-5692-4376-A073-AA0F97C5D37B}" presName="middleComposite" presStyleCnt="0"/>
      <dgm:spPr/>
    </dgm:pt>
    <dgm:pt modelId="{656352DB-FFBB-4144-8E73-01330E8A2F21}" type="pres">
      <dgm:prSet presAssocID="{8B5FB53F-8623-4247-85FD-61560FAE2A4C}" presName="circ1" presStyleLbl="vennNode1" presStyleIdx="0" presStyleCnt="5" custScaleX="176870" custScaleY="149647" custLinFactNeighborX="-52047" custLinFactNeighborY="-206"/>
      <dgm:spPr/>
      <dgm:t>
        <a:bodyPr/>
        <a:lstStyle/>
        <a:p>
          <a:endParaRPr lang="es-ES"/>
        </a:p>
      </dgm:t>
    </dgm:pt>
    <dgm:pt modelId="{F1F349E4-D617-417B-A097-FE7496D32430}" type="pres">
      <dgm:prSet presAssocID="{8B5FB53F-8623-4247-85FD-61560FAE2A4C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AB95473-D41A-4CE0-B8F7-3D6C75997278}" type="pres">
      <dgm:prSet presAssocID="{5C58C775-9446-4B96-9F80-25D4C8CC9F87}" presName="circ2" presStyleLbl="vennNode1" presStyleIdx="1" presStyleCnt="5" custScaleX="86311" custLinFactNeighborX="-25926" custLinFactNeighborY="33320"/>
      <dgm:spPr/>
      <dgm:t>
        <a:bodyPr/>
        <a:lstStyle/>
        <a:p>
          <a:endParaRPr lang="es-ES"/>
        </a:p>
      </dgm:t>
    </dgm:pt>
    <dgm:pt modelId="{746CDCEC-D689-47EA-8D8B-6D1C57CE9969}" type="pres">
      <dgm:prSet presAssocID="{5C58C775-9446-4B96-9F80-25D4C8CC9F87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C802763-43B9-4EBC-AE1C-6E9705A61D39}" type="pres">
      <dgm:prSet presAssocID="{2BD993F1-5692-4376-A073-AA0F97C5D37B}" presName="leftComposite" presStyleCnt="0"/>
      <dgm:spPr/>
    </dgm:pt>
    <dgm:pt modelId="{4BE4B0EC-E1CE-4481-9414-3433A086A8B7}" type="pres">
      <dgm:prSet presAssocID="{177CBA94-DC5F-4E47-BB20-DD8BE7FC7053}" presName="childText1_1" presStyleLbl="vennNode1" presStyleIdx="2" presStyleCnt="5" custScaleX="127357" custScaleY="114821" custLinFactNeighborX="-51576" custLinFactNeighborY="-158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1A76070-ADBE-4D93-BC40-0BC6475D953E}" type="pres">
      <dgm:prSet presAssocID="{177CBA94-DC5F-4E47-BB20-DD8BE7FC7053}" presName="ellipse1" presStyleLbl="vennNode1" presStyleIdx="3" presStyleCnt="5" custScaleX="209672" custScaleY="190217" custLinFactNeighborX="12247" custLinFactNeighborY="-12708"/>
      <dgm:spPr>
        <a:solidFill>
          <a:schemeClr val="tx1">
            <a:lumMod val="65000"/>
            <a:lumOff val="35000"/>
            <a:alpha val="50000"/>
          </a:schemeClr>
        </a:solidFill>
      </dgm:spPr>
    </dgm:pt>
    <dgm:pt modelId="{F1C570F8-DB71-4F57-A28E-AA59EB054258}" type="pres">
      <dgm:prSet presAssocID="{177CBA94-DC5F-4E47-BB20-DD8BE7FC7053}" presName="ellipse2" presStyleLbl="vennNode1" presStyleIdx="4" presStyleCnt="5" custScaleX="228279" custScaleY="203716" custLinFactX="770378" custLinFactY="-152216" custLinFactNeighborX="800000" custLinFactNeighborY="-200000"/>
      <dgm:spPr/>
    </dgm:pt>
    <dgm:pt modelId="{61956E4A-F6D8-4F39-ACFF-DF6B9B52D7A0}" type="pres">
      <dgm:prSet presAssocID="{2BD993F1-5692-4376-A073-AA0F97C5D37B}" presName="rightChild" presStyleLbl="node2" presStyleIdx="0" presStyleCnt="1" custScaleX="119357" custScaleY="125090" custLinFactNeighborX="-4550" custLinFactNeighborY="-269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FAC22A9-6554-4E47-9435-008CCC8CEC52}" type="pres">
      <dgm:prSet presAssocID="{2BD993F1-5692-4376-A073-AA0F97C5D37B}" presName="parentText1" presStyleLbl="revTx" presStyleIdx="2" presStyleCnt="3" custScaleX="61997" custLinFactNeighborX="-32000" custLinFactNeighborY="21894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4DDE6D-F583-4F8E-822E-91EB371173B7}" srcId="{2BD993F1-5692-4376-A073-AA0F97C5D37B}" destId="{A5D2FEA8-E0DC-48D3-834E-3B1F3AB62C72}" srcOrd="0" destOrd="0" parTransId="{75ECB63D-E25C-44D8-9D2D-61D2B42DFCCB}" sibTransId="{FF5F8387-F238-4369-BA33-9559D6279542}"/>
    <dgm:cxn modelId="{0ED62F7E-39BC-4C71-BE12-50124EFFB3B5}" type="presOf" srcId="{8B5FB53F-8623-4247-85FD-61560FAE2A4C}" destId="{656352DB-FFBB-4144-8E73-01330E8A2F21}" srcOrd="0" destOrd="0" presId="urn:microsoft.com/office/officeart/2009/3/layout/PhasedProcess"/>
    <dgm:cxn modelId="{9CAD572D-B70B-4290-8E53-A2FB29209D8F}" srcId="{2BD993F1-5692-4376-A073-AA0F97C5D37B}" destId="{B925CBF3-5D2F-4B86-967B-A3FF20991104}" srcOrd="1" destOrd="0" parTransId="{3A39BA2C-A1C4-49D1-BCA6-045AF4E563B7}" sibTransId="{7F8F00E7-D258-4720-AC48-CA21C992D59A}"/>
    <dgm:cxn modelId="{401FDD16-EFA0-473E-85F2-0A395688EB12}" type="presOf" srcId="{45530A20-99A8-4EBB-9419-57649946D41D}" destId="{61956E4A-F6D8-4F39-ACFF-DF6B9B52D7A0}" srcOrd="0" destOrd="0" presId="urn:microsoft.com/office/officeart/2009/3/layout/PhasedProcess"/>
    <dgm:cxn modelId="{784566D3-724A-4765-8F24-9269379EA67F}" type="presOf" srcId="{5C58C775-9446-4B96-9F80-25D4C8CC9F87}" destId="{746CDCEC-D689-47EA-8D8B-6D1C57CE9969}" srcOrd="1" destOrd="0" presId="urn:microsoft.com/office/officeart/2009/3/layout/PhasedProcess"/>
    <dgm:cxn modelId="{1279DAEE-C958-4780-8BCF-3D1EE06B823B}" srcId="{2BD993F1-5692-4376-A073-AA0F97C5D37B}" destId="{F75A2B43-41E9-4DCD-9FE6-C08C0C7EB833}" srcOrd="2" destOrd="0" parTransId="{E9698CF9-3BE1-42D9-85D2-D549D20E6B09}" sibTransId="{AF168121-F82D-4516-8984-9922B580B1C4}"/>
    <dgm:cxn modelId="{A3097F1F-4CE4-4904-B9EA-ABC9CCC6C6B8}" srcId="{B925CBF3-5D2F-4B86-967B-A3FF20991104}" destId="{8B5FB53F-8623-4247-85FD-61560FAE2A4C}" srcOrd="0" destOrd="0" parTransId="{895A1E3D-D206-4CA9-BC44-B779CE2F0ED3}" sibTransId="{BE14B9C7-8D99-4581-A345-A28D5D2365DB}"/>
    <dgm:cxn modelId="{30DC7C43-5F96-4731-94E0-DF7BF1F07D36}" type="presOf" srcId="{A5D2FEA8-E0DC-48D3-834E-3B1F3AB62C72}" destId="{DFAC22A9-6554-4E47-9435-008CCC8CEC52}" srcOrd="0" destOrd="0" presId="urn:microsoft.com/office/officeart/2009/3/layout/PhasedProcess"/>
    <dgm:cxn modelId="{FA98EF23-3116-4D9A-B0E8-68BE793E07B4}" type="presOf" srcId="{2BD993F1-5692-4376-A073-AA0F97C5D37B}" destId="{3DC3F04E-4538-480F-9364-F2189EA860EC}" srcOrd="0" destOrd="0" presId="urn:microsoft.com/office/officeart/2009/3/layout/PhasedProcess"/>
    <dgm:cxn modelId="{F2F413C6-F12D-4706-B285-2911978F1F54}" type="presOf" srcId="{F75A2B43-41E9-4DCD-9FE6-C08C0C7EB833}" destId="{C092B3D2-66D3-4855-9CB8-BED99D753E12}" srcOrd="0" destOrd="0" presId="urn:microsoft.com/office/officeart/2009/3/layout/PhasedProcess"/>
    <dgm:cxn modelId="{C048E78B-43C3-499A-92B4-03B66907779D}" type="presOf" srcId="{B925CBF3-5D2F-4B86-967B-A3FF20991104}" destId="{EDE9389A-6709-418E-AA8C-9697108C2DC6}" srcOrd="0" destOrd="0" presId="urn:microsoft.com/office/officeart/2009/3/layout/PhasedProcess"/>
    <dgm:cxn modelId="{850BBB57-1CBC-4836-B01B-0957B889F56D}" srcId="{F75A2B43-41E9-4DCD-9FE6-C08C0C7EB833}" destId="{45530A20-99A8-4EBB-9419-57649946D41D}" srcOrd="0" destOrd="0" parTransId="{816EEEB7-D543-4309-A41F-3065B9D0EFDF}" sibTransId="{C9B45B77-5042-493C-A326-8FCA0C14597C}"/>
    <dgm:cxn modelId="{C5AF3922-17A4-45EE-AF3A-2D7DB55B2896}" type="presOf" srcId="{8B5FB53F-8623-4247-85FD-61560FAE2A4C}" destId="{F1F349E4-D617-417B-A097-FE7496D32430}" srcOrd="1" destOrd="0" presId="urn:microsoft.com/office/officeart/2009/3/layout/PhasedProcess"/>
    <dgm:cxn modelId="{004064C3-907C-4D6E-BEF1-2EAF45C3E7E7}" srcId="{B925CBF3-5D2F-4B86-967B-A3FF20991104}" destId="{5C58C775-9446-4B96-9F80-25D4C8CC9F87}" srcOrd="1" destOrd="0" parTransId="{001158C1-99BB-448C-84F1-2384624E2CC1}" sibTransId="{30567232-19B0-4824-935F-60D702DE6810}"/>
    <dgm:cxn modelId="{A6A40F34-9F77-4165-89B4-AFF8D7D78CE7}" srcId="{A5D2FEA8-E0DC-48D3-834E-3B1F3AB62C72}" destId="{177CBA94-DC5F-4E47-BB20-DD8BE7FC7053}" srcOrd="0" destOrd="0" parTransId="{B2F97A38-F8C8-402B-836D-84C120B4CD89}" sibTransId="{F930DE4E-FFB9-4BC8-9B8C-023362BD8AD6}"/>
    <dgm:cxn modelId="{A6468E25-9A7D-433E-80E5-1246F356DE09}" type="presOf" srcId="{177CBA94-DC5F-4E47-BB20-DD8BE7FC7053}" destId="{4BE4B0EC-E1CE-4481-9414-3433A086A8B7}" srcOrd="0" destOrd="0" presId="urn:microsoft.com/office/officeart/2009/3/layout/PhasedProcess"/>
    <dgm:cxn modelId="{69C97BC2-2F28-405E-9E58-553FC229F9DF}" type="presOf" srcId="{5C58C775-9446-4B96-9F80-25D4C8CC9F87}" destId="{0AB95473-D41A-4CE0-B8F7-3D6C75997278}" srcOrd="0" destOrd="0" presId="urn:microsoft.com/office/officeart/2009/3/layout/PhasedProcess"/>
    <dgm:cxn modelId="{F9AC8A50-87EF-49C4-94D0-3BE6CD138C8A}" type="presParOf" srcId="{3DC3F04E-4538-480F-9364-F2189EA860EC}" destId="{8D95EE01-8CE8-419E-ABB9-BF6E93CB4ECB}" srcOrd="0" destOrd="0" presId="urn:microsoft.com/office/officeart/2009/3/layout/PhasedProcess"/>
    <dgm:cxn modelId="{512CBA67-ACAC-48C7-B97C-51B344DB6F19}" type="presParOf" srcId="{3DC3F04E-4538-480F-9364-F2189EA860EC}" destId="{42852E03-067F-4DC8-9BE2-9BBF9B1B68E8}" srcOrd="1" destOrd="0" presId="urn:microsoft.com/office/officeart/2009/3/layout/PhasedProcess"/>
    <dgm:cxn modelId="{D761E8CC-2F21-448B-9DDA-E5145C57D71D}" type="presParOf" srcId="{3DC3F04E-4538-480F-9364-F2189EA860EC}" destId="{EDE9389A-6709-418E-AA8C-9697108C2DC6}" srcOrd="2" destOrd="0" presId="urn:microsoft.com/office/officeart/2009/3/layout/PhasedProcess"/>
    <dgm:cxn modelId="{97F0C59B-B6EE-4516-B30E-4697DF2754EE}" type="presParOf" srcId="{3DC3F04E-4538-480F-9364-F2189EA860EC}" destId="{D486C956-BC4B-4258-836F-701C01B49DDD}" srcOrd="3" destOrd="0" presId="urn:microsoft.com/office/officeart/2009/3/layout/PhasedProcess"/>
    <dgm:cxn modelId="{9B7F10DC-4573-4C16-AF8B-54EE2B5C5A77}" type="presParOf" srcId="{3DC3F04E-4538-480F-9364-F2189EA860EC}" destId="{B821FFE7-A968-4B6D-AE15-7F8FBE823FDB}" srcOrd="4" destOrd="0" presId="urn:microsoft.com/office/officeart/2009/3/layout/PhasedProcess"/>
    <dgm:cxn modelId="{661E3ED0-14C4-41B8-BE9E-86262610CEEF}" type="presParOf" srcId="{3DC3F04E-4538-480F-9364-F2189EA860EC}" destId="{C092B3D2-66D3-4855-9CB8-BED99D753E12}" srcOrd="5" destOrd="0" presId="urn:microsoft.com/office/officeart/2009/3/layout/PhasedProcess"/>
    <dgm:cxn modelId="{03A10213-C4BF-433D-9AD8-899FE040D6E8}" type="presParOf" srcId="{3DC3F04E-4538-480F-9364-F2189EA860EC}" destId="{40376CC0-20B7-4136-8BC9-B190EDCAD13A}" srcOrd="6" destOrd="0" presId="urn:microsoft.com/office/officeart/2009/3/layout/PhasedProcess"/>
    <dgm:cxn modelId="{04A6A225-D6FF-4D19-92FF-A9BDBB3B2C4D}" type="presParOf" srcId="{40376CC0-20B7-4136-8BC9-B190EDCAD13A}" destId="{656352DB-FFBB-4144-8E73-01330E8A2F21}" srcOrd="0" destOrd="0" presId="urn:microsoft.com/office/officeart/2009/3/layout/PhasedProcess"/>
    <dgm:cxn modelId="{73715A54-864D-4DC0-9249-98CF9351984E}" type="presParOf" srcId="{40376CC0-20B7-4136-8BC9-B190EDCAD13A}" destId="{F1F349E4-D617-417B-A097-FE7496D32430}" srcOrd="1" destOrd="0" presId="urn:microsoft.com/office/officeart/2009/3/layout/PhasedProcess"/>
    <dgm:cxn modelId="{4078649B-DD14-4F13-8196-CAFDF1591ADE}" type="presParOf" srcId="{40376CC0-20B7-4136-8BC9-B190EDCAD13A}" destId="{0AB95473-D41A-4CE0-B8F7-3D6C75997278}" srcOrd="2" destOrd="0" presId="urn:microsoft.com/office/officeart/2009/3/layout/PhasedProcess"/>
    <dgm:cxn modelId="{BEECAF62-B261-4020-8C3D-45C80B3E700B}" type="presParOf" srcId="{40376CC0-20B7-4136-8BC9-B190EDCAD13A}" destId="{746CDCEC-D689-47EA-8D8B-6D1C57CE9969}" srcOrd="3" destOrd="0" presId="urn:microsoft.com/office/officeart/2009/3/layout/PhasedProcess"/>
    <dgm:cxn modelId="{C5750C82-80D7-4291-AF5D-E488B3CDBDDF}" type="presParOf" srcId="{3DC3F04E-4538-480F-9364-F2189EA860EC}" destId="{8C802763-43B9-4EBC-AE1C-6E9705A61D39}" srcOrd="7" destOrd="0" presId="urn:microsoft.com/office/officeart/2009/3/layout/PhasedProcess"/>
    <dgm:cxn modelId="{2EEAA629-09CD-41F0-8AAD-4A945C1D030C}" type="presParOf" srcId="{8C802763-43B9-4EBC-AE1C-6E9705A61D39}" destId="{4BE4B0EC-E1CE-4481-9414-3433A086A8B7}" srcOrd="0" destOrd="0" presId="urn:microsoft.com/office/officeart/2009/3/layout/PhasedProcess"/>
    <dgm:cxn modelId="{7615F039-68C8-4EDF-9420-017D8BA90AF6}" type="presParOf" srcId="{8C802763-43B9-4EBC-AE1C-6E9705A61D39}" destId="{C1A76070-ADBE-4D93-BC40-0BC6475D953E}" srcOrd="1" destOrd="0" presId="urn:microsoft.com/office/officeart/2009/3/layout/PhasedProcess"/>
    <dgm:cxn modelId="{F12E4B19-09CD-4B8A-A8FE-4B30FEE595BD}" type="presParOf" srcId="{8C802763-43B9-4EBC-AE1C-6E9705A61D39}" destId="{F1C570F8-DB71-4F57-A28E-AA59EB054258}" srcOrd="2" destOrd="0" presId="urn:microsoft.com/office/officeart/2009/3/layout/PhasedProcess"/>
    <dgm:cxn modelId="{6881D0F7-9690-49D1-BBEA-A6E2159FB780}" type="presParOf" srcId="{3DC3F04E-4538-480F-9364-F2189EA860EC}" destId="{61956E4A-F6D8-4F39-ACFF-DF6B9B52D7A0}" srcOrd="8" destOrd="0" presId="urn:microsoft.com/office/officeart/2009/3/layout/PhasedProcess"/>
    <dgm:cxn modelId="{88DAB2CE-2D12-4435-84AE-495D78F5045B}" type="presParOf" srcId="{3DC3F04E-4538-480F-9364-F2189EA860EC}" destId="{DFAC22A9-6554-4E47-9435-008CCC8CEC52}" srcOrd="9" destOrd="0" presId="urn:microsoft.com/office/officeart/2009/3/layout/PhasedProcess"/>
  </dgm:cxnLst>
  <dgm:bg>
    <a:gradFill>
      <a:gsLst>
        <a:gs pos="0">
          <a:schemeClr val="accent2">
            <a:lumMod val="75000"/>
          </a:schemeClr>
        </a:gs>
        <a:gs pos="93000">
          <a:schemeClr val="accent2">
            <a:lumMod val="20000"/>
            <a:lumOff val="80000"/>
          </a:schemeClr>
        </a:gs>
        <a:gs pos="83000">
          <a:schemeClr val="accent2">
            <a:lumMod val="40000"/>
            <a:lumOff val="6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993F1-5692-4376-A073-AA0F97C5D37B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25CBF3-5D2F-4B86-967B-A3FF20991104}">
      <dgm:prSet phldrT="[Texto]" custT="1"/>
      <dgm:spPr/>
      <dgm:t>
        <a:bodyPr/>
        <a:lstStyle/>
        <a:p>
          <a:r>
            <a:rPr lang="es-MX" sz="4000" b="1" dirty="0"/>
            <a:t>Tercera </a:t>
          </a:r>
        </a:p>
        <a:p>
          <a:r>
            <a:rPr lang="es-MX" sz="4000" b="1" dirty="0"/>
            <a:t>fase</a:t>
          </a:r>
        </a:p>
      </dgm:t>
    </dgm:pt>
    <dgm:pt modelId="{3A39BA2C-A1C4-49D1-BCA6-045AF4E563B7}" type="parTrans" cxnId="{9CAD572D-B70B-4290-8E53-A2FB29209D8F}">
      <dgm:prSet/>
      <dgm:spPr/>
      <dgm:t>
        <a:bodyPr/>
        <a:lstStyle/>
        <a:p>
          <a:endParaRPr lang="es-MX"/>
        </a:p>
      </dgm:t>
    </dgm:pt>
    <dgm:pt modelId="{7F8F00E7-D258-4720-AC48-CA21C992D59A}" type="sibTrans" cxnId="{9CAD572D-B70B-4290-8E53-A2FB29209D8F}">
      <dgm:prSet/>
      <dgm:spPr/>
      <dgm:t>
        <a:bodyPr/>
        <a:lstStyle/>
        <a:p>
          <a:endParaRPr lang="es-MX"/>
        </a:p>
      </dgm:t>
    </dgm:pt>
    <dgm:pt modelId="{8B5FB53F-8623-4247-85FD-61560FAE2A4C}">
      <dgm:prSet phldrT="[Texto]"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r>
            <a:rPr lang="es-MX" sz="3200" dirty="0"/>
            <a:t>CONCLUSIÓN</a:t>
          </a:r>
        </a:p>
      </dgm:t>
    </dgm:pt>
    <dgm:pt modelId="{BE14B9C7-8D99-4581-A345-A28D5D2365DB}" type="sibTrans" cxnId="{A3097F1F-4CE4-4904-B9EA-ABC9CCC6C6B8}">
      <dgm:prSet/>
      <dgm:spPr/>
      <dgm:t>
        <a:bodyPr/>
        <a:lstStyle/>
        <a:p>
          <a:endParaRPr lang="es-MX"/>
        </a:p>
      </dgm:t>
    </dgm:pt>
    <dgm:pt modelId="{895A1E3D-D206-4CA9-BC44-B779CE2F0ED3}" type="parTrans" cxnId="{A3097F1F-4CE4-4904-B9EA-ABC9CCC6C6B8}">
      <dgm:prSet/>
      <dgm:spPr/>
      <dgm:t>
        <a:bodyPr/>
        <a:lstStyle/>
        <a:p>
          <a:endParaRPr lang="es-MX"/>
        </a:p>
      </dgm:t>
    </dgm:pt>
    <dgm:pt modelId="{3DC3F04E-4538-480F-9364-F2189EA860EC}" type="pres">
      <dgm:prSet presAssocID="{2BD993F1-5692-4376-A073-AA0F97C5D37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0376CC0-20B7-4136-8BC9-B190EDCAD13A}" type="pres">
      <dgm:prSet presAssocID="{2BD993F1-5692-4376-A073-AA0F97C5D37B}" presName="middleComposite" presStyleCnt="0"/>
      <dgm:spPr/>
    </dgm:pt>
    <dgm:pt modelId="{8C802763-43B9-4EBC-AE1C-6E9705A61D39}" type="pres">
      <dgm:prSet presAssocID="{2BD993F1-5692-4376-A073-AA0F97C5D37B}" presName="leftComposite" presStyleCnt="0"/>
      <dgm:spPr/>
    </dgm:pt>
    <dgm:pt modelId="{6713D50D-8D76-4906-85BC-45F6EC7CBE65}" type="pres">
      <dgm:prSet presAssocID="{8B5FB53F-8623-4247-85FD-61560FAE2A4C}" presName="childText1_1" presStyleLbl="vennNode1" presStyleIdx="0" presStyleCnt="3" custScaleX="144403" custScaleY="149585" custLinFactX="-7586" custLinFactNeighborX="-100000" custLinFactNeighborY="2708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73EC73D-0780-4155-A245-DBD859CB2158}" type="pres">
      <dgm:prSet presAssocID="{8B5FB53F-8623-4247-85FD-61560FAE2A4C}" presName="ellipse1" presStyleLbl="vennNode1" presStyleIdx="1" presStyleCnt="3" custLinFactX="195610" custLinFactY="-65220" custLinFactNeighborX="200000" custLinFactNeighborY="-100000"/>
      <dgm:spPr/>
    </dgm:pt>
    <dgm:pt modelId="{4D802291-DC7C-45A6-AE71-0C0EDF89B36D}" type="pres">
      <dgm:prSet presAssocID="{8B5FB53F-8623-4247-85FD-61560FAE2A4C}" presName="ellipse2" presStyleLbl="vennNode1" presStyleIdx="2" presStyleCnt="3" custLinFactX="26989" custLinFactY="133487" custLinFactNeighborX="100000" custLinFactNeighborY="200000"/>
      <dgm:spPr/>
    </dgm:pt>
    <dgm:pt modelId="{DFAC22A9-6554-4E47-9435-008CCC8CEC52}" type="pres">
      <dgm:prSet presAssocID="{2BD993F1-5692-4376-A073-AA0F97C5D37B}" presName="parentText1" presStyleLbl="revTx" presStyleIdx="0" presStyleCnt="1" custScaleX="61997" custScaleY="82022" custLinFactNeighborX="15202" custLinFactNeighborY="1550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AD572D-B70B-4290-8E53-A2FB29209D8F}" srcId="{2BD993F1-5692-4376-A073-AA0F97C5D37B}" destId="{B925CBF3-5D2F-4B86-967B-A3FF20991104}" srcOrd="0" destOrd="0" parTransId="{3A39BA2C-A1C4-49D1-BCA6-045AF4E563B7}" sibTransId="{7F8F00E7-D258-4720-AC48-CA21C992D59A}"/>
    <dgm:cxn modelId="{A3097F1F-4CE4-4904-B9EA-ABC9CCC6C6B8}" srcId="{B925CBF3-5D2F-4B86-967B-A3FF20991104}" destId="{8B5FB53F-8623-4247-85FD-61560FAE2A4C}" srcOrd="0" destOrd="0" parTransId="{895A1E3D-D206-4CA9-BC44-B779CE2F0ED3}" sibTransId="{BE14B9C7-8D99-4581-A345-A28D5D2365DB}"/>
    <dgm:cxn modelId="{7C9D7A11-098A-483F-8F43-83CBB7390436}" type="presOf" srcId="{B925CBF3-5D2F-4B86-967B-A3FF20991104}" destId="{DFAC22A9-6554-4E47-9435-008CCC8CEC52}" srcOrd="0" destOrd="0" presId="urn:microsoft.com/office/officeart/2009/3/layout/PhasedProcess"/>
    <dgm:cxn modelId="{FA98EF23-3116-4D9A-B0E8-68BE793E07B4}" type="presOf" srcId="{2BD993F1-5692-4376-A073-AA0F97C5D37B}" destId="{3DC3F04E-4538-480F-9364-F2189EA860EC}" srcOrd="0" destOrd="0" presId="urn:microsoft.com/office/officeart/2009/3/layout/PhasedProcess"/>
    <dgm:cxn modelId="{0EF003AA-70AD-48AF-9824-65BCB0EF421D}" type="presOf" srcId="{8B5FB53F-8623-4247-85FD-61560FAE2A4C}" destId="{6713D50D-8D76-4906-85BC-45F6EC7CBE65}" srcOrd="0" destOrd="0" presId="urn:microsoft.com/office/officeart/2009/3/layout/PhasedProcess"/>
    <dgm:cxn modelId="{03A10213-C4BF-433D-9AD8-899FE040D6E8}" type="presParOf" srcId="{3DC3F04E-4538-480F-9364-F2189EA860EC}" destId="{40376CC0-20B7-4136-8BC9-B190EDCAD13A}" srcOrd="0" destOrd="0" presId="urn:microsoft.com/office/officeart/2009/3/layout/PhasedProcess"/>
    <dgm:cxn modelId="{C5750C82-80D7-4291-AF5D-E488B3CDBDDF}" type="presParOf" srcId="{3DC3F04E-4538-480F-9364-F2189EA860EC}" destId="{8C802763-43B9-4EBC-AE1C-6E9705A61D39}" srcOrd="1" destOrd="0" presId="urn:microsoft.com/office/officeart/2009/3/layout/PhasedProcess"/>
    <dgm:cxn modelId="{A303CB66-74AA-4622-888E-4BA61A325B8E}" type="presParOf" srcId="{8C802763-43B9-4EBC-AE1C-6E9705A61D39}" destId="{6713D50D-8D76-4906-85BC-45F6EC7CBE65}" srcOrd="0" destOrd="0" presId="urn:microsoft.com/office/officeart/2009/3/layout/PhasedProcess"/>
    <dgm:cxn modelId="{9AA10312-1268-46B1-A9B1-D55245AF8839}" type="presParOf" srcId="{8C802763-43B9-4EBC-AE1C-6E9705A61D39}" destId="{B73EC73D-0780-4155-A245-DBD859CB2158}" srcOrd="1" destOrd="0" presId="urn:microsoft.com/office/officeart/2009/3/layout/PhasedProcess"/>
    <dgm:cxn modelId="{774FE668-5098-4B4C-A876-48E064254405}" type="presParOf" srcId="{8C802763-43B9-4EBC-AE1C-6E9705A61D39}" destId="{4D802291-DC7C-45A6-AE71-0C0EDF89B36D}" srcOrd="2" destOrd="0" presId="urn:microsoft.com/office/officeart/2009/3/layout/PhasedProcess"/>
    <dgm:cxn modelId="{88DAB2CE-2D12-4435-84AE-495D78F5045B}" type="presParOf" srcId="{3DC3F04E-4538-480F-9364-F2189EA860EC}" destId="{DFAC22A9-6554-4E47-9435-008CCC8CEC52}" srcOrd="2" destOrd="0" presId="urn:microsoft.com/office/officeart/2009/3/layout/PhasedProcess"/>
  </dgm:cxnLst>
  <dgm:bg>
    <a:gradFill>
      <a:gsLst>
        <a:gs pos="0">
          <a:schemeClr val="accent2">
            <a:lumMod val="75000"/>
          </a:schemeClr>
        </a:gs>
        <a:gs pos="93000">
          <a:schemeClr val="accent2">
            <a:lumMod val="20000"/>
            <a:lumOff val="80000"/>
          </a:schemeClr>
        </a:gs>
        <a:gs pos="83000">
          <a:schemeClr val="accent2">
            <a:lumMod val="40000"/>
            <a:lumOff val="60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7FDB4-9EC9-44EB-A4DE-844A5CEB42C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DBA673C-6DB8-4481-A694-E16EB60D862A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b="1" dirty="0"/>
            <a:t>Creación, actividad o producción</a:t>
          </a:r>
        </a:p>
      </dgm:t>
    </dgm:pt>
    <dgm:pt modelId="{4971E1FE-BC1E-4F41-AD44-B7CF9944FFA1}" type="parTrans" cxnId="{0AF3B81F-9AA4-410C-8571-1A52B8B97A52}">
      <dgm:prSet/>
      <dgm:spPr/>
      <dgm:t>
        <a:bodyPr/>
        <a:lstStyle/>
        <a:p>
          <a:endParaRPr lang="es-MX"/>
        </a:p>
      </dgm:t>
    </dgm:pt>
    <dgm:pt modelId="{6B52632F-737B-4EC7-A23C-863A56C337E7}" type="sibTrans" cxnId="{0AF3B81F-9AA4-410C-8571-1A52B8B97A52}">
      <dgm:prSet/>
      <dgm:spPr/>
      <dgm:t>
        <a:bodyPr/>
        <a:lstStyle/>
        <a:p>
          <a:endParaRPr lang="es-MX"/>
        </a:p>
      </dgm:t>
    </dgm:pt>
    <dgm:pt modelId="{84984474-01A3-428F-ACFB-0E170B08A545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b="1" dirty="0">
              <a:latin typeface="AR BERKLEY" panose="02000000000000000000" pitchFamily="2" charset="0"/>
            </a:rPr>
            <a:t>Manualidad</a:t>
          </a:r>
        </a:p>
      </dgm:t>
    </dgm:pt>
    <dgm:pt modelId="{647EC2FD-8A06-4DBE-9CA2-F3E8BB310F76}" type="parTrans" cxnId="{52EA4BCF-22BF-477E-BE47-5EFBB91A8225}">
      <dgm:prSet/>
      <dgm:spPr/>
      <dgm:t>
        <a:bodyPr/>
        <a:lstStyle/>
        <a:p>
          <a:endParaRPr lang="es-MX"/>
        </a:p>
      </dgm:t>
    </dgm:pt>
    <dgm:pt modelId="{99467DC7-D4D2-4683-82A9-47093A36E8FB}" type="sibTrans" cxnId="{52EA4BCF-22BF-477E-BE47-5EFBB91A8225}">
      <dgm:prSet/>
      <dgm:spPr/>
      <dgm:t>
        <a:bodyPr/>
        <a:lstStyle/>
        <a:p>
          <a:endParaRPr lang="es-MX"/>
        </a:p>
      </dgm:t>
    </dgm:pt>
    <dgm:pt modelId="{5D789D35-D817-4640-BA32-C217FBCD039F}">
      <dgm:prSet phldrT="[Texto]" phldr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s-MX" dirty="0"/>
        </a:p>
      </dgm:t>
    </dgm:pt>
    <dgm:pt modelId="{EFCA6487-36BD-4685-80C8-CCE2A9938B1D}" type="parTrans" cxnId="{EE9E6C5D-5547-4A53-8935-BFC2DC55AC6F}">
      <dgm:prSet/>
      <dgm:spPr/>
      <dgm:t>
        <a:bodyPr/>
        <a:lstStyle/>
        <a:p>
          <a:endParaRPr lang="es-MX"/>
        </a:p>
      </dgm:t>
    </dgm:pt>
    <dgm:pt modelId="{01E46669-C892-40CE-B90C-24995CBDC127}" type="sibTrans" cxnId="{EE9E6C5D-5547-4A53-8935-BFC2DC55AC6F}">
      <dgm:prSet/>
      <dgm:spPr/>
      <dgm:t>
        <a:bodyPr/>
        <a:lstStyle/>
        <a:p>
          <a:endParaRPr lang="es-MX"/>
        </a:p>
      </dgm:t>
    </dgm:pt>
    <dgm:pt modelId="{7109D2E8-F284-411E-80A3-E2C64D15777B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dirty="0"/>
            <a:t>Apreciación, recreación o consumo</a:t>
          </a:r>
        </a:p>
      </dgm:t>
    </dgm:pt>
    <dgm:pt modelId="{750F8806-81B0-4C07-AFD0-9ECD344C9E12}" type="parTrans" cxnId="{C3BA83B1-40E2-4314-BEF8-A5CE9707F14E}">
      <dgm:prSet/>
      <dgm:spPr/>
      <dgm:t>
        <a:bodyPr/>
        <a:lstStyle/>
        <a:p>
          <a:endParaRPr lang="es-MX"/>
        </a:p>
      </dgm:t>
    </dgm:pt>
    <dgm:pt modelId="{9CB34CFA-50DC-42F3-9F63-BC3259EB60B2}" type="sibTrans" cxnId="{C3BA83B1-40E2-4314-BEF8-A5CE9707F14E}">
      <dgm:prSet/>
      <dgm:spPr/>
      <dgm:t>
        <a:bodyPr/>
        <a:lstStyle/>
        <a:p>
          <a:endParaRPr lang="es-MX"/>
        </a:p>
      </dgm:t>
    </dgm:pt>
    <dgm:pt modelId="{1C822580-3987-4CAA-AD30-322F2C5D703D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dirty="0">
              <a:latin typeface="AR BERKLEY" panose="02000000000000000000" pitchFamily="2" charset="0"/>
            </a:rPr>
            <a:t>Disfrutar una experiencia estética</a:t>
          </a:r>
        </a:p>
      </dgm:t>
    </dgm:pt>
    <dgm:pt modelId="{B9A782A7-416F-432B-8089-56ADF23EF786}" type="parTrans" cxnId="{4EBAF343-3CC1-494B-AA2A-30192AE0B870}">
      <dgm:prSet/>
      <dgm:spPr/>
      <dgm:t>
        <a:bodyPr/>
        <a:lstStyle/>
        <a:p>
          <a:endParaRPr lang="es-MX"/>
        </a:p>
      </dgm:t>
    </dgm:pt>
    <dgm:pt modelId="{8C9113D8-A370-4681-8CB0-E195A5F57A26}" type="sibTrans" cxnId="{4EBAF343-3CC1-494B-AA2A-30192AE0B870}">
      <dgm:prSet/>
      <dgm:spPr/>
      <dgm:t>
        <a:bodyPr/>
        <a:lstStyle/>
        <a:p>
          <a:endParaRPr lang="es-MX"/>
        </a:p>
      </dgm:t>
    </dgm:pt>
    <dgm:pt modelId="{DA312181-14B5-4014-A09E-CBD59EC0F11C}">
      <dgm:prSet phldrT="[Texto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MX" dirty="0"/>
        </a:p>
      </dgm:t>
    </dgm:pt>
    <dgm:pt modelId="{A71702EC-7CC9-4206-B36B-13BCFCBE8AE7}" type="parTrans" cxnId="{9E92FFE0-A7E8-4636-90D7-1BDAE4278C01}">
      <dgm:prSet/>
      <dgm:spPr/>
      <dgm:t>
        <a:bodyPr/>
        <a:lstStyle/>
        <a:p>
          <a:endParaRPr lang="es-MX"/>
        </a:p>
      </dgm:t>
    </dgm:pt>
    <dgm:pt modelId="{CFB0F092-A1DC-4C76-94A8-A517CEF05E82}" type="sibTrans" cxnId="{9E92FFE0-A7E8-4636-90D7-1BDAE4278C01}">
      <dgm:prSet/>
      <dgm:spPr/>
      <dgm:t>
        <a:bodyPr/>
        <a:lstStyle/>
        <a:p>
          <a:endParaRPr lang="es-MX"/>
        </a:p>
      </dgm:t>
    </dgm:pt>
    <dgm:pt modelId="{F60D3F39-A23C-456C-9BAF-C9F4B5D4F5F8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MX" dirty="0"/>
            <a:t>Adquisición de un aprendizaje específico o adiestramiento</a:t>
          </a:r>
        </a:p>
      </dgm:t>
    </dgm:pt>
    <dgm:pt modelId="{0707007F-C6D8-4207-B7CD-1A3294FF8BA1}" type="parTrans" cxnId="{F8ACC98D-98DD-4155-9109-5CACAFB176AF}">
      <dgm:prSet/>
      <dgm:spPr/>
      <dgm:t>
        <a:bodyPr/>
        <a:lstStyle/>
        <a:p>
          <a:endParaRPr lang="es-MX"/>
        </a:p>
      </dgm:t>
    </dgm:pt>
    <dgm:pt modelId="{642760D0-FA78-48DC-94BA-40A45789A3E6}" type="sibTrans" cxnId="{F8ACC98D-98DD-4155-9109-5CACAFB176AF}">
      <dgm:prSet/>
      <dgm:spPr/>
      <dgm:t>
        <a:bodyPr/>
        <a:lstStyle/>
        <a:p>
          <a:endParaRPr lang="es-MX"/>
        </a:p>
      </dgm:t>
    </dgm:pt>
    <dgm:pt modelId="{40F9D9C9-00F8-4F74-BFB7-CE3CF260648D}">
      <dgm:prSet phldrT="[Texto]" phldr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MX" dirty="0"/>
        </a:p>
      </dgm:t>
    </dgm:pt>
    <dgm:pt modelId="{16008AA9-CD96-4CC0-AAA5-FFBBED130A45}" type="parTrans" cxnId="{FF072E0E-775C-4E1E-B350-4677CC7134A5}">
      <dgm:prSet/>
      <dgm:spPr/>
      <dgm:t>
        <a:bodyPr/>
        <a:lstStyle/>
        <a:p>
          <a:endParaRPr lang="es-MX"/>
        </a:p>
      </dgm:t>
    </dgm:pt>
    <dgm:pt modelId="{7ECAE8CD-963A-4D22-BDC7-4BE636868297}" type="sibTrans" cxnId="{FF072E0E-775C-4E1E-B350-4677CC7134A5}">
      <dgm:prSet/>
      <dgm:spPr/>
      <dgm:t>
        <a:bodyPr/>
        <a:lstStyle/>
        <a:p>
          <a:endParaRPr lang="es-MX"/>
        </a:p>
      </dgm:t>
    </dgm:pt>
    <dgm:pt modelId="{2D30598F-8D6B-4392-AFD1-64CE317DEFF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Solución de problemas</a:t>
          </a:r>
        </a:p>
      </dgm:t>
    </dgm:pt>
    <dgm:pt modelId="{88562548-CDCF-4D21-8691-A750EF2C42EF}" type="parTrans" cxnId="{549BEBB0-2B8B-4315-BB3C-0C66DE4E655D}">
      <dgm:prSet/>
      <dgm:spPr/>
      <dgm:t>
        <a:bodyPr/>
        <a:lstStyle/>
        <a:p>
          <a:endParaRPr lang="es-MX"/>
        </a:p>
      </dgm:t>
    </dgm:pt>
    <dgm:pt modelId="{577C2329-4CB6-48EE-9A82-F8B8440FCFF9}" type="sibTrans" cxnId="{549BEBB0-2B8B-4315-BB3C-0C66DE4E655D}">
      <dgm:prSet/>
      <dgm:spPr/>
      <dgm:t>
        <a:bodyPr/>
        <a:lstStyle/>
        <a:p>
          <a:endParaRPr lang="es-MX"/>
        </a:p>
      </dgm:t>
    </dgm:pt>
    <dgm:pt modelId="{46173208-C5AF-42E5-A966-7045F3890C3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Analizar un teorema matemático</a:t>
          </a:r>
        </a:p>
      </dgm:t>
    </dgm:pt>
    <dgm:pt modelId="{5E43E787-3AE7-477D-9DC2-81CCBE85ED3B}" type="parTrans" cxnId="{A5D2AAB1-4106-4CA8-ACA3-6B921AB821C0}">
      <dgm:prSet/>
      <dgm:spPr/>
      <dgm:t>
        <a:bodyPr/>
        <a:lstStyle/>
        <a:p>
          <a:endParaRPr lang="es-MX"/>
        </a:p>
      </dgm:t>
    </dgm:pt>
    <dgm:pt modelId="{B29D4499-1A9F-47EB-9E7D-B3858CC4BCAA}" type="sibTrans" cxnId="{A5D2AAB1-4106-4CA8-ACA3-6B921AB821C0}">
      <dgm:prSet/>
      <dgm:spPr/>
      <dgm:t>
        <a:bodyPr/>
        <a:lstStyle/>
        <a:p>
          <a:endParaRPr lang="es-MX"/>
        </a:p>
      </dgm:t>
    </dgm:pt>
    <dgm:pt modelId="{29E0DE61-89CB-421B-A494-02F42293830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MX" dirty="0"/>
        </a:p>
      </dgm:t>
    </dgm:pt>
    <dgm:pt modelId="{23403069-85A2-4E8D-BA9D-4E4BD52EFB2F}" type="parTrans" cxnId="{1B173E61-8CF8-4183-8FE7-772345E3D92B}">
      <dgm:prSet/>
      <dgm:spPr/>
      <dgm:t>
        <a:bodyPr/>
        <a:lstStyle/>
        <a:p>
          <a:endParaRPr lang="es-MX"/>
        </a:p>
      </dgm:t>
    </dgm:pt>
    <dgm:pt modelId="{89A4692C-2371-487E-AEDA-7E386CE8DC42}" type="sibTrans" cxnId="{1B173E61-8CF8-4183-8FE7-772345E3D92B}">
      <dgm:prSet/>
      <dgm:spPr/>
      <dgm:t>
        <a:bodyPr/>
        <a:lstStyle/>
        <a:p>
          <a:endParaRPr lang="es-MX"/>
        </a:p>
      </dgm:t>
    </dgm:pt>
    <dgm:pt modelId="{A95A393C-64BE-42F2-98E7-B06C74E38F88}" type="pres">
      <dgm:prSet presAssocID="{A897FDB4-9EC9-44EB-A4DE-844A5CEB4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A8D4C9-C50A-4C2E-9EC8-A210ADED731A}" type="pres">
      <dgm:prSet presAssocID="{7DBA673C-6DB8-4481-A694-E16EB60D86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5A47B-C4ED-4DCA-B8D7-F9CA1A28CD97}" type="pres">
      <dgm:prSet presAssocID="{6B52632F-737B-4EC7-A23C-863A56C337E7}" presName="sibTrans" presStyleCnt="0"/>
      <dgm:spPr/>
    </dgm:pt>
    <dgm:pt modelId="{BD1782A2-A577-4242-BD89-A8D40C938543}" type="pres">
      <dgm:prSet presAssocID="{7109D2E8-F284-411E-80A3-E2C64D1577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1A4CB-8965-4F0F-8F8B-F671A443AF48}" type="pres">
      <dgm:prSet presAssocID="{9CB34CFA-50DC-42F3-9F63-BC3259EB60B2}" presName="sibTrans" presStyleCnt="0"/>
      <dgm:spPr/>
    </dgm:pt>
    <dgm:pt modelId="{0C6A7E7D-AD27-4F23-BAAC-3CDF4708C963}" type="pres">
      <dgm:prSet presAssocID="{2D30598F-8D6B-4392-AFD1-64CE317DEF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412FA-4DF8-4979-8551-E26514060227}" type="pres">
      <dgm:prSet presAssocID="{577C2329-4CB6-48EE-9A82-F8B8440FCFF9}" presName="sibTrans" presStyleCnt="0"/>
      <dgm:spPr/>
    </dgm:pt>
    <dgm:pt modelId="{79419548-F365-4572-8AAE-30C1AE96528D}" type="pres">
      <dgm:prSet presAssocID="{F60D3F39-A23C-456C-9BAF-C9F4B5D4F5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BAF343-3CC1-494B-AA2A-30192AE0B870}" srcId="{7109D2E8-F284-411E-80A3-E2C64D15777B}" destId="{1C822580-3987-4CAA-AD30-322F2C5D703D}" srcOrd="0" destOrd="0" parTransId="{B9A782A7-416F-432B-8089-56ADF23EF786}" sibTransId="{8C9113D8-A370-4681-8CB0-E195A5F57A26}"/>
    <dgm:cxn modelId="{A5D2AAB1-4106-4CA8-ACA3-6B921AB821C0}" srcId="{2D30598F-8D6B-4392-AFD1-64CE317DEFF9}" destId="{46173208-C5AF-42E5-A966-7045F3890C3A}" srcOrd="0" destOrd="0" parTransId="{5E43E787-3AE7-477D-9DC2-81CCBE85ED3B}" sibTransId="{B29D4499-1A9F-47EB-9E7D-B3858CC4BCAA}"/>
    <dgm:cxn modelId="{C3BA83B1-40E2-4314-BEF8-A5CE9707F14E}" srcId="{A897FDB4-9EC9-44EB-A4DE-844A5CEB42C0}" destId="{7109D2E8-F284-411E-80A3-E2C64D15777B}" srcOrd="1" destOrd="0" parTransId="{750F8806-81B0-4C07-AFD0-9ECD344C9E12}" sibTransId="{9CB34CFA-50DC-42F3-9F63-BC3259EB60B2}"/>
    <dgm:cxn modelId="{980680CC-B8FC-4743-8198-3DEC802CDA64}" type="presOf" srcId="{84984474-01A3-428F-ACFB-0E170B08A545}" destId="{48A8D4C9-C50A-4C2E-9EC8-A210ADED731A}" srcOrd="0" destOrd="1" presId="urn:microsoft.com/office/officeart/2005/8/layout/hList6"/>
    <dgm:cxn modelId="{15C8803B-9303-4AA8-BAEE-6FEED50F1486}" type="presOf" srcId="{2D30598F-8D6B-4392-AFD1-64CE317DEFF9}" destId="{0C6A7E7D-AD27-4F23-BAAC-3CDF4708C963}" srcOrd="0" destOrd="0" presId="urn:microsoft.com/office/officeart/2005/8/layout/hList6"/>
    <dgm:cxn modelId="{BD8388C1-4103-4B49-86C5-22627D50E625}" type="presOf" srcId="{A897FDB4-9EC9-44EB-A4DE-844A5CEB42C0}" destId="{A95A393C-64BE-42F2-98E7-B06C74E38F88}" srcOrd="0" destOrd="0" presId="urn:microsoft.com/office/officeart/2005/8/layout/hList6"/>
    <dgm:cxn modelId="{3EA4D899-9905-413A-8AD7-F280135ED695}" type="presOf" srcId="{29E0DE61-89CB-421B-A494-02F422938302}" destId="{0C6A7E7D-AD27-4F23-BAAC-3CDF4708C963}" srcOrd="0" destOrd="2" presId="urn:microsoft.com/office/officeart/2005/8/layout/hList6"/>
    <dgm:cxn modelId="{FF072E0E-775C-4E1E-B350-4677CC7134A5}" srcId="{F60D3F39-A23C-456C-9BAF-C9F4B5D4F5F8}" destId="{40F9D9C9-00F8-4F74-BFB7-CE3CF260648D}" srcOrd="0" destOrd="0" parTransId="{16008AA9-CD96-4CC0-AAA5-FFBBED130A45}" sibTransId="{7ECAE8CD-963A-4D22-BDC7-4BE636868297}"/>
    <dgm:cxn modelId="{1B173E61-8CF8-4183-8FE7-772345E3D92B}" srcId="{2D30598F-8D6B-4392-AFD1-64CE317DEFF9}" destId="{29E0DE61-89CB-421B-A494-02F422938302}" srcOrd="1" destOrd="0" parTransId="{23403069-85A2-4E8D-BA9D-4E4BD52EFB2F}" sibTransId="{89A4692C-2371-487E-AEDA-7E386CE8DC42}"/>
    <dgm:cxn modelId="{421D4AEE-84DC-42CF-995E-A49CF1FEC7F9}" type="presOf" srcId="{7DBA673C-6DB8-4481-A694-E16EB60D862A}" destId="{48A8D4C9-C50A-4C2E-9EC8-A210ADED731A}" srcOrd="0" destOrd="0" presId="urn:microsoft.com/office/officeart/2005/8/layout/hList6"/>
    <dgm:cxn modelId="{9316B434-8202-4FFE-9DD5-1A53B9D636F5}" type="presOf" srcId="{5D789D35-D817-4640-BA32-C217FBCD039F}" destId="{48A8D4C9-C50A-4C2E-9EC8-A210ADED731A}" srcOrd="0" destOrd="2" presId="urn:microsoft.com/office/officeart/2005/8/layout/hList6"/>
    <dgm:cxn modelId="{9E92FFE0-A7E8-4636-90D7-1BDAE4278C01}" srcId="{7109D2E8-F284-411E-80A3-E2C64D15777B}" destId="{DA312181-14B5-4014-A09E-CBD59EC0F11C}" srcOrd="1" destOrd="0" parTransId="{A71702EC-7CC9-4206-B36B-13BCFCBE8AE7}" sibTransId="{CFB0F092-A1DC-4C76-94A8-A517CEF05E82}"/>
    <dgm:cxn modelId="{EE9E6C5D-5547-4A53-8935-BFC2DC55AC6F}" srcId="{7DBA673C-6DB8-4481-A694-E16EB60D862A}" destId="{5D789D35-D817-4640-BA32-C217FBCD039F}" srcOrd="1" destOrd="0" parTransId="{EFCA6487-36BD-4685-80C8-CCE2A9938B1D}" sibTransId="{01E46669-C892-40CE-B90C-24995CBDC127}"/>
    <dgm:cxn modelId="{5856718A-4131-4C66-BA66-5BC8E0FEE355}" type="presOf" srcId="{F60D3F39-A23C-456C-9BAF-C9F4B5D4F5F8}" destId="{79419548-F365-4572-8AAE-30C1AE96528D}" srcOrd="0" destOrd="0" presId="urn:microsoft.com/office/officeart/2005/8/layout/hList6"/>
    <dgm:cxn modelId="{2E67CBB0-F6DF-45E9-8828-95EECBC78E17}" type="presOf" srcId="{DA312181-14B5-4014-A09E-CBD59EC0F11C}" destId="{BD1782A2-A577-4242-BD89-A8D40C938543}" srcOrd="0" destOrd="2" presId="urn:microsoft.com/office/officeart/2005/8/layout/hList6"/>
    <dgm:cxn modelId="{5CD38C48-01A8-4BF4-8C33-21376C1D8BEF}" type="presOf" srcId="{1C822580-3987-4CAA-AD30-322F2C5D703D}" destId="{BD1782A2-A577-4242-BD89-A8D40C938543}" srcOrd="0" destOrd="1" presId="urn:microsoft.com/office/officeart/2005/8/layout/hList6"/>
    <dgm:cxn modelId="{984F7357-2920-4844-A2B0-FE31D263716C}" type="presOf" srcId="{7109D2E8-F284-411E-80A3-E2C64D15777B}" destId="{BD1782A2-A577-4242-BD89-A8D40C938543}" srcOrd="0" destOrd="0" presId="urn:microsoft.com/office/officeart/2005/8/layout/hList6"/>
    <dgm:cxn modelId="{C73DE8D2-3052-4DB3-B173-65C6BBF4C25C}" type="presOf" srcId="{40F9D9C9-00F8-4F74-BFB7-CE3CF260648D}" destId="{79419548-F365-4572-8AAE-30C1AE96528D}" srcOrd="0" destOrd="1" presId="urn:microsoft.com/office/officeart/2005/8/layout/hList6"/>
    <dgm:cxn modelId="{F8ACC98D-98DD-4155-9109-5CACAFB176AF}" srcId="{A897FDB4-9EC9-44EB-A4DE-844A5CEB42C0}" destId="{F60D3F39-A23C-456C-9BAF-C9F4B5D4F5F8}" srcOrd="3" destOrd="0" parTransId="{0707007F-C6D8-4207-B7CD-1A3294FF8BA1}" sibTransId="{642760D0-FA78-48DC-94BA-40A45789A3E6}"/>
    <dgm:cxn modelId="{52EA4BCF-22BF-477E-BE47-5EFBB91A8225}" srcId="{7DBA673C-6DB8-4481-A694-E16EB60D862A}" destId="{84984474-01A3-428F-ACFB-0E170B08A545}" srcOrd="0" destOrd="0" parTransId="{647EC2FD-8A06-4DBE-9CA2-F3E8BB310F76}" sibTransId="{99467DC7-D4D2-4683-82A9-47093A36E8FB}"/>
    <dgm:cxn modelId="{0AF3B81F-9AA4-410C-8571-1A52B8B97A52}" srcId="{A897FDB4-9EC9-44EB-A4DE-844A5CEB42C0}" destId="{7DBA673C-6DB8-4481-A694-E16EB60D862A}" srcOrd="0" destOrd="0" parTransId="{4971E1FE-BC1E-4F41-AD44-B7CF9944FFA1}" sibTransId="{6B52632F-737B-4EC7-A23C-863A56C337E7}"/>
    <dgm:cxn modelId="{549BEBB0-2B8B-4315-BB3C-0C66DE4E655D}" srcId="{A897FDB4-9EC9-44EB-A4DE-844A5CEB42C0}" destId="{2D30598F-8D6B-4392-AFD1-64CE317DEFF9}" srcOrd="2" destOrd="0" parTransId="{88562548-CDCF-4D21-8691-A750EF2C42EF}" sibTransId="{577C2329-4CB6-48EE-9A82-F8B8440FCFF9}"/>
    <dgm:cxn modelId="{B4134BDF-25B0-48F8-9346-DD3C9E732649}" type="presOf" srcId="{46173208-C5AF-42E5-A966-7045F3890C3A}" destId="{0C6A7E7D-AD27-4F23-BAAC-3CDF4708C963}" srcOrd="0" destOrd="1" presId="urn:microsoft.com/office/officeart/2005/8/layout/hList6"/>
    <dgm:cxn modelId="{F81FF7AA-93C6-4CB4-BFFE-45D8ED13F323}" type="presParOf" srcId="{A95A393C-64BE-42F2-98E7-B06C74E38F88}" destId="{48A8D4C9-C50A-4C2E-9EC8-A210ADED731A}" srcOrd="0" destOrd="0" presId="urn:microsoft.com/office/officeart/2005/8/layout/hList6"/>
    <dgm:cxn modelId="{CBBE53FE-0F17-4261-9482-F81641236EA5}" type="presParOf" srcId="{A95A393C-64BE-42F2-98E7-B06C74E38F88}" destId="{95E5A47B-C4ED-4DCA-B8D7-F9CA1A28CD97}" srcOrd="1" destOrd="0" presId="urn:microsoft.com/office/officeart/2005/8/layout/hList6"/>
    <dgm:cxn modelId="{6EA4CB3A-1E83-4C4D-996B-6BF4891E4EFF}" type="presParOf" srcId="{A95A393C-64BE-42F2-98E7-B06C74E38F88}" destId="{BD1782A2-A577-4242-BD89-A8D40C938543}" srcOrd="2" destOrd="0" presId="urn:microsoft.com/office/officeart/2005/8/layout/hList6"/>
    <dgm:cxn modelId="{AD4B9995-74EA-4713-B0F5-CAC77CF7FCCD}" type="presParOf" srcId="{A95A393C-64BE-42F2-98E7-B06C74E38F88}" destId="{DB71A4CB-8965-4F0F-8F8B-F671A443AF48}" srcOrd="3" destOrd="0" presId="urn:microsoft.com/office/officeart/2005/8/layout/hList6"/>
    <dgm:cxn modelId="{762C0C00-5727-44EE-9586-53C45C2A5FEA}" type="presParOf" srcId="{A95A393C-64BE-42F2-98E7-B06C74E38F88}" destId="{0C6A7E7D-AD27-4F23-BAAC-3CDF4708C963}" srcOrd="4" destOrd="0" presId="urn:microsoft.com/office/officeart/2005/8/layout/hList6"/>
    <dgm:cxn modelId="{9CFD99EA-6D12-46C1-A018-2273BD3A5DB6}" type="presParOf" srcId="{A95A393C-64BE-42F2-98E7-B06C74E38F88}" destId="{16E412FA-4DF8-4979-8551-E26514060227}" srcOrd="5" destOrd="0" presId="urn:microsoft.com/office/officeart/2005/8/layout/hList6"/>
    <dgm:cxn modelId="{13CDAB8C-98AE-45BE-8CF5-D96855497FEC}" type="presParOf" srcId="{A95A393C-64BE-42F2-98E7-B06C74E38F88}" destId="{79419548-F365-4572-8AAE-30C1AE96528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EE01-8CE8-419E-ABB9-BF6E93CB4ECB}">
      <dsp:nvSpPr>
        <dsp:cNvPr id="0" name=""/>
        <dsp:cNvSpPr/>
      </dsp:nvSpPr>
      <dsp:spPr>
        <a:xfrm rot="5400000">
          <a:off x="-1625412" y="1361358"/>
          <a:ext cx="5233217" cy="343160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2E03-067F-4DC8-9BE2-9BBF9B1B68E8}">
      <dsp:nvSpPr>
        <dsp:cNvPr id="0" name=""/>
        <dsp:cNvSpPr/>
      </dsp:nvSpPr>
      <dsp:spPr>
        <a:xfrm rot="5400000" flipV="1">
          <a:off x="1768080" y="1408458"/>
          <a:ext cx="5484133" cy="313169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9389A-6709-418E-AA8C-9697108C2DC6}">
      <dsp:nvSpPr>
        <dsp:cNvPr id="0" name=""/>
        <dsp:cNvSpPr/>
      </dsp:nvSpPr>
      <dsp:spPr>
        <a:xfrm>
          <a:off x="3741548" y="5039194"/>
          <a:ext cx="3058972" cy="121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Segunda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fase</a:t>
          </a:r>
        </a:p>
      </dsp:txBody>
      <dsp:txXfrm>
        <a:off x="3741548" y="5039194"/>
        <a:ext cx="3058972" cy="1216574"/>
      </dsp:txXfrm>
    </dsp:sp>
    <dsp:sp modelId="{D486C956-BC4B-4258-836F-701C01B49DDD}">
      <dsp:nvSpPr>
        <dsp:cNvPr id="0" name=""/>
        <dsp:cNvSpPr/>
      </dsp:nvSpPr>
      <dsp:spPr>
        <a:xfrm rot="5400000">
          <a:off x="1812615" y="417202"/>
          <a:ext cx="7574334" cy="472461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1FFE7-A968-4B6D-AE15-7F8FBE823FDB}">
      <dsp:nvSpPr>
        <dsp:cNvPr id="0" name=""/>
        <dsp:cNvSpPr/>
      </dsp:nvSpPr>
      <dsp:spPr>
        <a:xfrm rot="16200000">
          <a:off x="7998441" y="844231"/>
          <a:ext cx="4028836" cy="402945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2B3D2-66D3-4855-9CB8-BED99D753E12}">
      <dsp:nvSpPr>
        <dsp:cNvPr id="0" name=""/>
        <dsp:cNvSpPr/>
      </dsp:nvSpPr>
      <dsp:spPr>
        <a:xfrm>
          <a:off x="7685235" y="4607652"/>
          <a:ext cx="3058972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 dirty="0"/>
        </a:p>
      </dsp:txBody>
      <dsp:txXfrm>
        <a:off x="7685235" y="4607652"/>
        <a:ext cx="3058972" cy="806025"/>
      </dsp:txXfrm>
    </dsp:sp>
    <dsp:sp modelId="{656352DB-FFBB-4144-8E73-01330E8A2F21}">
      <dsp:nvSpPr>
        <dsp:cNvPr id="0" name=""/>
        <dsp:cNvSpPr/>
      </dsp:nvSpPr>
      <dsp:spPr>
        <a:xfrm>
          <a:off x="3123139" y="2108602"/>
          <a:ext cx="3264874" cy="2762360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PLANIFICACIÓN</a:t>
          </a:r>
        </a:p>
      </dsp:txBody>
      <dsp:txXfrm>
        <a:off x="3579045" y="2434344"/>
        <a:ext cx="1882450" cy="2110876"/>
      </dsp:txXfrm>
    </dsp:sp>
    <dsp:sp modelId="{0AB95473-D41A-4CE0-B8F7-3D6C75997278}">
      <dsp:nvSpPr>
        <dsp:cNvPr id="0" name=""/>
        <dsp:cNvSpPr/>
      </dsp:nvSpPr>
      <dsp:spPr>
        <a:xfrm>
          <a:off x="5771525" y="3185686"/>
          <a:ext cx="1593229" cy="184591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>
        <a:off x="6223658" y="3403359"/>
        <a:ext cx="918619" cy="1410570"/>
      </dsp:txXfrm>
    </dsp:sp>
    <dsp:sp modelId="{4BE4B0EC-E1CE-4481-9414-3433A086A8B7}">
      <dsp:nvSpPr>
        <dsp:cNvPr id="0" name=""/>
        <dsp:cNvSpPr/>
      </dsp:nvSpPr>
      <dsp:spPr>
        <a:xfrm>
          <a:off x="150120" y="1738951"/>
          <a:ext cx="2195312" cy="1979052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es-MX" sz="2000" kern="1200" dirty="0"/>
            <a:t>*Diagnóstico</a:t>
          </a:r>
        </a:p>
      </dsp:txBody>
      <dsp:txXfrm>
        <a:off x="471616" y="2028776"/>
        <a:ext cx="1552320" cy="1399402"/>
      </dsp:txXfrm>
    </dsp:sp>
    <dsp:sp modelId="{C1A76070-ADBE-4D93-BC40-0BC6475D953E}">
      <dsp:nvSpPr>
        <dsp:cNvPr id="0" name=""/>
        <dsp:cNvSpPr/>
      </dsp:nvSpPr>
      <dsp:spPr>
        <a:xfrm>
          <a:off x="278702" y="3091493"/>
          <a:ext cx="1774787" cy="1609918"/>
        </a:xfrm>
        <a:prstGeom prst="ellipse">
          <a:avLst/>
        </a:prstGeom>
        <a:solidFill>
          <a:schemeClr val="tx1">
            <a:lumMod val="65000"/>
            <a:lumOff val="3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C570F8-DB71-4F57-A28E-AA59EB054258}">
      <dsp:nvSpPr>
        <dsp:cNvPr id="0" name=""/>
        <dsp:cNvSpPr/>
      </dsp:nvSpPr>
      <dsp:spPr>
        <a:xfrm>
          <a:off x="10509851" y="538577"/>
          <a:ext cx="1123979" cy="100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956E4A-F6D8-4F39-ACFF-DF6B9B52D7A0}">
      <dsp:nvSpPr>
        <dsp:cNvPr id="0" name=""/>
        <dsp:cNvSpPr/>
      </dsp:nvSpPr>
      <dsp:spPr>
        <a:xfrm>
          <a:off x="8208628" y="1319119"/>
          <a:ext cx="2808537" cy="294290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 Nombre y descripción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~ Propósitos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~ Justificación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~ Metodología y actividades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~recursos materiales y humanos</a:t>
          </a:r>
        </a:p>
      </dsp:txBody>
      <dsp:txXfrm>
        <a:off x="8619929" y="1750097"/>
        <a:ext cx="1985935" cy="2080949"/>
      </dsp:txXfrm>
    </dsp:sp>
    <dsp:sp modelId="{DFAC22A9-6554-4E47-9435-008CCC8CEC52}">
      <dsp:nvSpPr>
        <dsp:cNvPr id="0" name=""/>
        <dsp:cNvSpPr/>
      </dsp:nvSpPr>
      <dsp:spPr>
        <a:xfrm>
          <a:off x="210040" y="5090720"/>
          <a:ext cx="1896471" cy="80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Primera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fase</a:t>
          </a:r>
        </a:p>
      </dsp:txBody>
      <dsp:txXfrm>
        <a:off x="210040" y="5090720"/>
        <a:ext cx="1896471" cy="806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3D50D-8D76-4906-85BC-45F6EC7CBE65}">
      <dsp:nvSpPr>
        <dsp:cNvPr id="0" name=""/>
        <dsp:cNvSpPr/>
      </dsp:nvSpPr>
      <dsp:spPr>
        <a:xfrm>
          <a:off x="434479" y="1257036"/>
          <a:ext cx="4583114" cy="4747172"/>
        </a:xfrm>
        <a:prstGeom prst="ellipse">
          <a:avLst/>
        </a:prstGeom>
        <a:solidFill>
          <a:schemeClr val="accent3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CONCLUSIÓN</a:t>
          </a:r>
        </a:p>
      </dsp:txBody>
      <dsp:txXfrm>
        <a:off x="1105661" y="1952243"/>
        <a:ext cx="3240750" cy="3356758"/>
      </dsp:txXfrm>
    </dsp:sp>
    <dsp:sp modelId="{B73EC73D-0780-4155-A245-DBD859CB2158}">
      <dsp:nvSpPr>
        <dsp:cNvPr id="0" name=""/>
        <dsp:cNvSpPr/>
      </dsp:nvSpPr>
      <dsp:spPr>
        <a:xfrm>
          <a:off x="9548890" y="1263078"/>
          <a:ext cx="1558535" cy="1558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802291-DC7C-45A6-AE71-0C0EDF89B36D}">
      <dsp:nvSpPr>
        <dsp:cNvPr id="0" name=""/>
        <dsp:cNvSpPr/>
      </dsp:nvSpPr>
      <dsp:spPr>
        <a:xfrm>
          <a:off x="9053508" y="4924410"/>
          <a:ext cx="906574" cy="906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AC22A9-6554-4E47-9435-008CCC8CEC52}">
      <dsp:nvSpPr>
        <dsp:cNvPr id="0" name=""/>
        <dsp:cNvSpPr/>
      </dsp:nvSpPr>
      <dsp:spPr>
        <a:xfrm>
          <a:off x="5225440" y="5606444"/>
          <a:ext cx="3416709" cy="105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/>
            <a:t>Tercera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/>
            <a:t>fase</a:t>
          </a:r>
        </a:p>
      </dsp:txBody>
      <dsp:txXfrm>
        <a:off x="5225440" y="5606444"/>
        <a:ext cx="3416709" cy="105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D4C9-C50A-4C2E-9EC8-A210ADED731A}">
      <dsp:nvSpPr>
        <dsp:cNvPr id="0" name=""/>
        <dsp:cNvSpPr/>
      </dsp:nvSpPr>
      <dsp:spPr>
        <a:xfrm rot="16200000">
          <a:off x="-1064073" y="1066931"/>
          <a:ext cx="4938713" cy="2804849"/>
        </a:xfrm>
        <a:prstGeom prst="flowChartManualOperation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571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/>
            <a:t>Creación, actividad o producción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b="1" kern="1200" dirty="0">
              <a:latin typeface="AR BERKLEY" panose="02000000000000000000" pitchFamily="2" charset="0"/>
            </a:rPr>
            <a:t>Manualidad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300" kern="1200" dirty="0"/>
        </a:p>
      </dsp:txBody>
      <dsp:txXfrm rot="5400000">
        <a:off x="2859" y="987742"/>
        <a:ext cx="2804849" cy="2963227"/>
      </dsp:txXfrm>
    </dsp:sp>
    <dsp:sp modelId="{BD1782A2-A577-4242-BD89-A8D40C938543}">
      <dsp:nvSpPr>
        <dsp:cNvPr id="0" name=""/>
        <dsp:cNvSpPr/>
      </dsp:nvSpPr>
      <dsp:spPr>
        <a:xfrm rot="16200000">
          <a:off x="1951139" y="1066931"/>
          <a:ext cx="4938713" cy="2804849"/>
        </a:xfrm>
        <a:prstGeom prst="flowChartManualOperation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571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Apreciación, recreación o consumo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>
              <a:latin typeface="AR BERKLEY" panose="02000000000000000000" pitchFamily="2" charset="0"/>
            </a:rPr>
            <a:t>Disfrutar una experiencia estética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300" kern="1200" dirty="0"/>
        </a:p>
      </dsp:txBody>
      <dsp:txXfrm rot="5400000">
        <a:off x="3018071" y="987742"/>
        <a:ext cx="2804849" cy="2963227"/>
      </dsp:txXfrm>
    </dsp:sp>
    <dsp:sp modelId="{0C6A7E7D-AD27-4F23-BAAC-3CDF4708C963}">
      <dsp:nvSpPr>
        <dsp:cNvPr id="0" name=""/>
        <dsp:cNvSpPr/>
      </dsp:nvSpPr>
      <dsp:spPr>
        <a:xfrm rot="16200000">
          <a:off x="4966351" y="1066931"/>
          <a:ext cx="4938713" cy="2804849"/>
        </a:xfrm>
        <a:prstGeom prst="flowChartManualOperati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571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Solución de problemas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/>
            <a:t>Analizar un teorema matemático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300" kern="1200" dirty="0"/>
        </a:p>
      </dsp:txBody>
      <dsp:txXfrm rot="5400000">
        <a:off x="6033283" y="987742"/>
        <a:ext cx="2804849" cy="2963227"/>
      </dsp:txXfrm>
    </dsp:sp>
    <dsp:sp modelId="{79419548-F365-4572-8AAE-30C1AE96528D}">
      <dsp:nvSpPr>
        <dsp:cNvPr id="0" name=""/>
        <dsp:cNvSpPr/>
      </dsp:nvSpPr>
      <dsp:spPr>
        <a:xfrm rot="16200000">
          <a:off x="7981564" y="1066931"/>
          <a:ext cx="4938713" cy="2804849"/>
        </a:xfrm>
        <a:prstGeom prst="flowChartManualOperation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571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Adquisición de un aprendizaje específico o adiestramiento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300" kern="1200" dirty="0"/>
        </a:p>
      </dsp:txBody>
      <dsp:txXfrm rot="5400000">
        <a:off x="9048496" y="987742"/>
        <a:ext cx="2804849" cy="2963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56EDA-DD3A-465B-9B21-352831216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0BA86D5-4D89-4C1C-ACE8-83D040A92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6A8E4D-BC99-4D4C-B957-FE559953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E5F023-FADE-47A5-BBF9-176B4580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1253B0-D5FE-409D-903A-38C34445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83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5C38CF-2344-4F51-8E5C-32D17868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973B6F-754A-4E83-9229-DEDED26B9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B3726A-798E-4A22-9A2A-780BE10E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71A14C-BDCA-4769-B1C6-5DCDEA3F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18842B8-DC3F-4999-965A-F9A2DE7C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639F4D2-8D07-45B9-AE53-F6A627A46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761AAC5-3A87-4F4D-BFF5-85BC4DBA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777301-F716-42E5-AB3C-F60967E6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2BA7B5C-FB29-4EBF-B7C2-AFFE5F05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AAE3BA-C8D7-4A7D-A182-5AEAAC6D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36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F55DFA-7369-4624-AD68-DA1AB4E0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5BF780-3E5F-4662-9381-A14534A3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AA3D99-C0EC-4329-9CCA-A5DF410A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2178D0-8726-4BE7-8B7C-7A68405C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36E86E-AEDF-408A-A315-1C55C71D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01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C25897-A8F3-4EDA-82EF-8DD48655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B957E9-2A75-46C3-A054-6A97C0B4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B31E7-82A9-4AE3-AAFF-6B8B5723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052308-7E59-494E-AB7D-19781F8A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ABD68C-B585-4A21-9E73-056D6F2A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8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A76FC9-E8B2-469C-87EE-649604D4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C9A5D1-C0D4-4C80-BD52-4F45EE16E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4F1CBDD-23C2-4703-97AF-F7B8985B1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A4324CA-DEAA-4E5B-ADC0-1A87878B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20D8E4-04CC-421D-8B6C-AA3AA1AB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0F682D9-E1FC-4B64-8754-F2E5F957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4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074B3E-0493-4D44-B262-3495B6B5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EDD14DD-09E9-4BB6-9294-7210634A1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1EDE89-C5E8-4108-A495-4E5D764A3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AEAF195-DD65-442F-96E3-722186250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6459F5D-4EA9-4956-A9A4-261FB9672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1F11ED6-4BC2-4615-B0FB-34FE2C44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B7F13E2-BD36-49EA-8EE9-D59B0F73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7E8698D-8384-4E9C-AA4B-D7E734A7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83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BC1EB2-FF2D-468D-A5FE-12B7A5B4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EE200FA-CBE6-4D1C-BC89-49FFC1D0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AAB97B1-69BB-4941-A22F-A712E0A0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E7099B8-1F76-4411-8C9E-8681A5A0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F858389-6160-40CD-B9B0-65F48342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DAAD67C-4752-4941-874C-8C7D2CE3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6294F62-652E-49DD-8920-02D888D5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0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CFCB96-E440-46D6-99E9-818716EE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672A237-261E-44E4-AAD9-9E104BDF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67756EC-1D89-43F3-8BA2-F6C047CD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34FCE2-285A-4807-B5D7-382E5D30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C0083-11CA-46DC-95DF-8B7F729C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A71B31-40E8-493F-A186-036B3CD4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6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0A329-5AB4-4595-BB6B-A89B579D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C51AC91-02DA-49DD-A319-5F319C95E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905A6-9AD2-46F1-A970-4D2F04663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DDA1EA5-E636-4066-8081-0FC143B6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B8195C5-B040-47FE-BDFC-3CDCB609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E717DD3-EEE9-4C31-AE1E-A1A2FDE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70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1767E6-6B75-43D7-86EA-D31D038F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D81667-0BA1-43FA-A524-AE20E473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BFAA4B-A133-437A-83C0-37ED2CB8E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0FA6-2DB5-4F77-8326-E903089B8F74}" type="datetimeFigureOut">
              <a:rPr lang="es-MX" smtClean="0"/>
              <a:t>06/05/2019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B70CCA-333D-4AE1-919D-7EA75270B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FDD64A-9556-44F9-8D0C-0EA2614F1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654A-5C3A-4836-BA9A-57F53169F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6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C9C51CA-0A62-480D-AAF5-0054042A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 POR PROYECTOS DE </a:t>
            </a:r>
            <a:r>
              <a:rPr lang="en-US" sz="4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KILPATRICK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BC93D0-3D7C-47B9-8E87-0213CB9F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66" y="4376427"/>
            <a:ext cx="1524000" cy="18097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52E95EB-C913-421C-AC27-3C4F6BD36EE3}"/>
              </a:ext>
            </a:extLst>
          </p:cNvPr>
          <p:cNvSpPr txBox="1"/>
          <p:nvPr/>
        </p:nvSpPr>
        <p:spPr>
          <a:xfrm>
            <a:off x="7639520" y="511846"/>
            <a:ext cx="4135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PRÁCTICAS SOCIALES</a:t>
            </a:r>
          </a:p>
          <a:p>
            <a:pPr algn="ctr"/>
            <a:r>
              <a:rPr lang="es-MX" sz="3600" dirty="0"/>
              <a:t> DEL LENGUAJE</a:t>
            </a:r>
          </a:p>
        </p:txBody>
      </p:sp>
    </p:spTree>
    <p:extLst>
      <p:ext uri="{BB962C8B-B14F-4D97-AF65-F5344CB8AC3E}">
        <p14:creationId xmlns:p14="http://schemas.microsoft.com/office/powerpoint/2010/main" val="510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6">
              <a:lumMod val="20000"/>
              <a:lumOff val="8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obo: flecha hacia abajo 4">
            <a:extLst>
              <a:ext uri="{FF2B5EF4-FFF2-40B4-BE49-F238E27FC236}">
                <a16:creationId xmlns:a16="http://schemas.microsoft.com/office/drawing/2014/main" xmlns="" id="{81F223B4-878E-4E12-80F2-99B43DDAC336}"/>
              </a:ext>
            </a:extLst>
          </p:cNvPr>
          <p:cNvSpPr/>
          <p:nvPr/>
        </p:nvSpPr>
        <p:spPr>
          <a:xfrm>
            <a:off x="679640" y="680263"/>
            <a:ext cx="6118950" cy="2002161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DD2EA0-8EFB-49D5-9768-B43E0297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39" y="680263"/>
            <a:ext cx="6118950" cy="128802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000" dirty="0">
                <a:latin typeface="AR BLANCA"/>
              </a:rPr>
              <a:t>PROYECTO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CDC8DDC7-51E8-4383-926F-4DEBE06A88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25" r="24925"/>
          <a:stretch>
            <a:fillRect/>
          </a:stretch>
        </p:blipFill>
        <p:spPr>
          <a:xfrm>
            <a:off x="7625167" y="1084263"/>
            <a:ext cx="4029558" cy="4784725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B3BA063-DC66-4AA3-9166-15285AFA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639" y="3307449"/>
            <a:ext cx="6118951" cy="29863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4400" dirty="0"/>
              <a:t>Plan de trabajo libremente elegido con el objeto de realizar algo que nos interesa. </a:t>
            </a:r>
          </a:p>
        </p:txBody>
      </p:sp>
    </p:spTree>
    <p:extLst>
      <p:ext uri="{BB962C8B-B14F-4D97-AF65-F5344CB8AC3E}">
        <p14:creationId xmlns:p14="http://schemas.microsoft.com/office/powerpoint/2010/main" val="23450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6C3DD7C-CA7F-4060-81F9-C691C721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60642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 BLANCA" panose="02000000000000000000" pitchFamily="2" charset="0"/>
              </a:rPr>
              <a:t>CARACTERÍSTICAS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A10A2FD-8198-4032-98CD-C39C00B5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934278"/>
            <a:ext cx="11087100" cy="57448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>
                <a:latin typeface="AR CENA" panose="02000000000000000000" pitchFamily="2" charset="0"/>
              </a:rPr>
              <a:t>Fundamentado bajo una </a:t>
            </a:r>
            <a:r>
              <a:rPr lang="en-US" sz="3600" dirty="0" err="1">
                <a:latin typeface="AR CENA" panose="02000000000000000000" pitchFamily="2" charset="0"/>
              </a:rPr>
              <a:t>perspectiva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constructivista</a:t>
            </a:r>
            <a:r>
              <a:rPr lang="en-US" sz="3600" dirty="0">
                <a:latin typeface="AR CENA" panose="02000000000000000000" pitchFamily="2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600" dirty="0" smtClean="0">
                <a:latin typeface="AR CENA" panose="02000000000000000000" pitchFamily="2" charset="0"/>
              </a:rPr>
              <a:t>El </a:t>
            </a:r>
            <a:r>
              <a:rPr lang="en-US" sz="3600" dirty="0" err="1" smtClean="0">
                <a:latin typeface="AR CENA" panose="02000000000000000000" pitchFamily="2" charset="0"/>
              </a:rPr>
              <a:t>alumno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es</a:t>
            </a:r>
            <a:r>
              <a:rPr lang="en-US" sz="3600" dirty="0" smtClean="0">
                <a:latin typeface="AR CENA" panose="02000000000000000000" pitchFamily="2" charset="0"/>
              </a:rPr>
              <a:t> el </a:t>
            </a:r>
            <a:r>
              <a:rPr lang="en-US" sz="3600" dirty="0" err="1" smtClean="0">
                <a:latin typeface="AR CENA" panose="02000000000000000000" pitchFamily="2" charset="0"/>
              </a:rPr>
              <a:t>encargado</a:t>
            </a:r>
            <a:r>
              <a:rPr lang="en-US" sz="3600" dirty="0" smtClean="0">
                <a:latin typeface="AR CENA" panose="02000000000000000000" pitchFamily="2" charset="0"/>
              </a:rPr>
              <a:t> de </a:t>
            </a:r>
            <a:r>
              <a:rPr lang="en-US" sz="3600" dirty="0" err="1" smtClean="0">
                <a:latin typeface="AR CENA" panose="02000000000000000000" pitchFamily="2" charset="0"/>
              </a:rPr>
              <a:t>construir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su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propio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aprendizaje</a:t>
            </a:r>
            <a:r>
              <a:rPr lang="en-US" sz="3600" dirty="0" smtClean="0">
                <a:latin typeface="AR CENA" panose="02000000000000000000" pitchFamily="2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600" dirty="0" err="1" smtClean="0">
                <a:latin typeface="AR CENA" panose="02000000000000000000" pitchFamily="2" charset="0"/>
              </a:rPr>
              <a:t>Todas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las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materias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parten</a:t>
            </a:r>
            <a:r>
              <a:rPr lang="en-US" sz="3600" dirty="0" smtClean="0">
                <a:latin typeface="AR CENA" panose="02000000000000000000" pitchFamily="2" charset="0"/>
              </a:rPr>
              <a:t> del </a:t>
            </a:r>
            <a:r>
              <a:rPr lang="en-US" sz="3600" dirty="0" err="1" smtClean="0">
                <a:latin typeface="AR CENA" panose="02000000000000000000" pitchFamily="2" charset="0"/>
              </a:rPr>
              <a:t>mismo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 smtClean="0">
                <a:latin typeface="AR CENA" panose="02000000000000000000" pitchFamily="2" charset="0"/>
              </a:rPr>
              <a:t>tema</a:t>
            </a:r>
            <a:r>
              <a:rPr lang="en-US" sz="3600" dirty="0" smtClean="0">
                <a:latin typeface="AR CENA" panose="02000000000000000000" pitchFamily="2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600" dirty="0" err="1" smtClean="0">
                <a:latin typeface="AR CENA" panose="02000000000000000000" pitchFamily="2" charset="0"/>
              </a:rPr>
              <a:t>Todo</a:t>
            </a:r>
            <a:r>
              <a:rPr lang="en-US" sz="3600" dirty="0" smtClean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aprendizaje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teórico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necesita</a:t>
            </a:r>
            <a:r>
              <a:rPr lang="en-US" sz="3600" dirty="0">
                <a:latin typeface="AR CENA" panose="02000000000000000000" pitchFamily="2" charset="0"/>
              </a:rPr>
              <a:t> de la </a:t>
            </a:r>
            <a:r>
              <a:rPr lang="en-US" sz="3600" dirty="0" err="1">
                <a:latin typeface="AR CENA" panose="02000000000000000000" pitchFamily="2" charset="0"/>
              </a:rPr>
              <a:t>práctica</a:t>
            </a:r>
            <a:r>
              <a:rPr lang="en-US" sz="3600" dirty="0">
                <a:latin typeface="AR CENA" panose="02000000000000000000" pitchFamily="2" charset="0"/>
              </a:rPr>
              <a:t> para </a:t>
            </a:r>
            <a:r>
              <a:rPr lang="en-US" sz="3600" dirty="0" err="1">
                <a:latin typeface="AR CENA" panose="02000000000000000000" pitchFamily="2" charset="0"/>
              </a:rPr>
              <a:t>fundamentarse</a:t>
            </a:r>
            <a:r>
              <a:rPr lang="en-US" sz="3600" dirty="0">
                <a:latin typeface="AR CENA" panose="02000000000000000000" pitchFamily="2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atin typeface="AR CENA" panose="02000000000000000000" pitchFamily="2" charset="0"/>
              </a:rPr>
              <a:t>Se </a:t>
            </a:r>
            <a:r>
              <a:rPr lang="en-US" sz="3600" dirty="0" err="1">
                <a:latin typeface="AR CENA" panose="02000000000000000000" pitchFamily="2" charset="0"/>
              </a:rPr>
              <a:t>orienta</a:t>
            </a:r>
            <a:r>
              <a:rPr lang="en-US" sz="3600" dirty="0">
                <a:latin typeface="AR CENA" panose="02000000000000000000" pitchFamily="2" charset="0"/>
              </a:rPr>
              <a:t> </a:t>
            </a:r>
            <a:r>
              <a:rPr lang="en-US" sz="3600" dirty="0" err="1">
                <a:latin typeface="AR CENA" panose="02000000000000000000" pitchFamily="2" charset="0"/>
              </a:rPr>
              <a:t>como</a:t>
            </a:r>
            <a:r>
              <a:rPr lang="en-US" sz="3600" dirty="0">
                <a:latin typeface="AR CENA" panose="02000000000000000000" pitchFamily="2" charset="0"/>
              </a:rPr>
              <a:t> una </a:t>
            </a:r>
            <a:r>
              <a:rPr lang="en-US" sz="3600" dirty="0" err="1">
                <a:latin typeface="AR CENA" panose="02000000000000000000" pitchFamily="2" charset="0"/>
              </a:rPr>
              <a:t>especie</a:t>
            </a:r>
            <a:r>
              <a:rPr lang="en-US" sz="3600" dirty="0">
                <a:latin typeface="AR CENA" panose="02000000000000000000" pitchFamily="2" charset="0"/>
              </a:rPr>
              <a:t> de Proyecto de </a:t>
            </a:r>
            <a:r>
              <a:rPr lang="en-US" sz="3600" dirty="0" err="1">
                <a:latin typeface="AR CENA" panose="02000000000000000000" pitchFamily="2" charset="0"/>
              </a:rPr>
              <a:t>investigación</a:t>
            </a:r>
            <a:r>
              <a:rPr lang="en-US" sz="3600" dirty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07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93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6C3DD7C-CA7F-4060-81F9-C691C721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60642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ial Nova" panose="020B0604020202020204" pitchFamily="34" charset="0"/>
              </a:rPr>
              <a:t>CARACTERÍSTICAS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A10A2FD-8198-4032-98CD-C39C00B5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971549"/>
            <a:ext cx="11449050" cy="5886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lnSpc>
                <a:spcPct val="220000"/>
              </a:lnSpc>
            </a:pPr>
            <a:r>
              <a:rPr lang="en-US" sz="11200" dirty="0" err="1">
                <a:latin typeface="AR CENA" panose="02000000000000000000" pitchFamily="2" charset="0"/>
              </a:rPr>
              <a:t>Persigue</a:t>
            </a:r>
            <a:r>
              <a:rPr lang="en-US" sz="11200" dirty="0">
                <a:latin typeface="AR CENA" panose="02000000000000000000" pitchFamily="2" charset="0"/>
              </a:rPr>
              <a:t> una mayor </a:t>
            </a:r>
            <a:r>
              <a:rPr lang="en-US" sz="11200" dirty="0" err="1">
                <a:latin typeface="AR CENA" panose="02000000000000000000" pitchFamily="2" charset="0"/>
              </a:rPr>
              <a:t>reflexión</a:t>
            </a:r>
            <a:r>
              <a:rPr lang="en-US" sz="11200" dirty="0">
                <a:latin typeface="AR CENA" panose="02000000000000000000" pitchFamily="2" charset="0"/>
              </a:rPr>
              <a:t> </a:t>
            </a:r>
            <a:r>
              <a:rPr lang="en-US" sz="11200" dirty="0" err="1">
                <a:latin typeface="AR CENA" panose="02000000000000000000" pitchFamily="2" charset="0"/>
              </a:rPr>
              <a:t>en</a:t>
            </a:r>
            <a:r>
              <a:rPr lang="en-US" sz="11200" dirty="0">
                <a:latin typeface="AR CENA" panose="02000000000000000000" pitchFamily="2" charset="0"/>
              </a:rPr>
              <a:t> el día a día </a:t>
            </a:r>
            <a:r>
              <a:rPr lang="en-US" sz="11200" dirty="0" err="1">
                <a:latin typeface="AR CENA" panose="02000000000000000000" pitchFamily="2" charset="0"/>
              </a:rPr>
              <a:t>en</a:t>
            </a:r>
            <a:r>
              <a:rPr lang="en-US" sz="11200" dirty="0">
                <a:latin typeface="AR CENA" panose="02000000000000000000" pitchFamily="2" charset="0"/>
              </a:rPr>
              <a:t> el aula.</a:t>
            </a:r>
          </a:p>
          <a:p>
            <a:pPr>
              <a:lnSpc>
                <a:spcPct val="220000"/>
              </a:lnSpc>
            </a:pPr>
            <a:r>
              <a:rPr lang="en-US" sz="11200" dirty="0">
                <a:latin typeface="AR CENA" panose="02000000000000000000" pitchFamily="2" charset="0"/>
              </a:rPr>
              <a:t>Se </a:t>
            </a:r>
            <a:r>
              <a:rPr lang="en-US" sz="11200" dirty="0" err="1">
                <a:latin typeface="AR CENA" panose="02000000000000000000" pitchFamily="2" charset="0"/>
              </a:rPr>
              <a:t>centra</a:t>
            </a:r>
            <a:r>
              <a:rPr lang="en-US" sz="11200" dirty="0">
                <a:latin typeface="AR CENA" panose="02000000000000000000" pitchFamily="2" charset="0"/>
              </a:rPr>
              <a:t> </a:t>
            </a:r>
            <a:r>
              <a:rPr lang="en-US" sz="11200" dirty="0" err="1">
                <a:latin typeface="AR CENA" panose="02000000000000000000" pitchFamily="2" charset="0"/>
              </a:rPr>
              <a:t>en</a:t>
            </a:r>
            <a:r>
              <a:rPr lang="en-US" sz="11200" dirty="0">
                <a:latin typeface="AR CENA" panose="02000000000000000000" pitchFamily="2" charset="0"/>
              </a:rPr>
              <a:t> los </a:t>
            </a:r>
            <a:r>
              <a:rPr lang="en-US" sz="11200" dirty="0" err="1">
                <a:latin typeface="AR CENA" panose="02000000000000000000" pitchFamily="2" charset="0"/>
              </a:rPr>
              <a:t>procesos</a:t>
            </a:r>
            <a:r>
              <a:rPr lang="en-US" sz="11200" dirty="0">
                <a:latin typeface="AR CENA" panose="02000000000000000000" pitchFamily="2" charset="0"/>
              </a:rPr>
              <a:t>.</a:t>
            </a:r>
          </a:p>
          <a:p>
            <a:pPr>
              <a:lnSpc>
                <a:spcPct val="220000"/>
              </a:lnSpc>
            </a:pPr>
            <a:r>
              <a:rPr lang="en-US" sz="11200" dirty="0">
                <a:latin typeface="AR CENA" panose="02000000000000000000" pitchFamily="2" charset="0"/>
              </a:rPr>
              <a:t>Se </a:t>
            </a:r>
            <a:r>
              <a:rPr lang="en-US" sz="11200" dirty="0" err="1">
                <a:latin typeface="AR CENA" panose="02000000000000000000" pitchFamily="2" charset="0"/>
              </a:rPr>
              <a:t>potencia</a:t>
            </a:r>
            <a:r>
              <a:rPr lang="en-US" sz="11200" dirty="0">
                <a:latin typeface="AR CENA" panose="02000000000000000000" pitchFamily="2" charset="0"/>
              </a:rPr>
              <a:t> el </a:t>
            </a:r>
            <a:r>
              <a:rPr lang="en-US" sz="11200" dirty="0" err="1">
                <a:latin typeface="AR CENA" panose="02000000000000000000" pitchFamily="2" charset="0"/>
              </a:rPr>
              <a:t>aprendizaje</a:t>
            </a:r>
            <a:r>
              <a:rPr lang="en-US" sz="11200" dirty="0">
                <a:latin typeface="AR CENA" panose="02000000000000000000" pitchFamily="2" charset="0"/>
              </a:rPr>
              <a:t> entre </a:t>
            </a:r>
            <a:r>
              <a:rPr lang="en-US" sz="11200" dirty="0" err="1">
                <a:latin typeface="AR CENA" panose="02000000000000000000" pitchFamily="2" charset="0"/>
              </a:rPr>
              <a:t>iguales</a:t>
            </a:r>
            <a:r>
              <a:rPr lang="en-US" sz="11200" dirty="0">
                <a:latin typeface="AR CENA" panose="02000000000000000000" pitchFamily="2" charset="0"/>
              </a:rPr>
              <a:t>.</a:t>
            </a:r>
          </a:p>
          <a:p>
            <a:pPr>
              <a:lnSpc>
                <a:spcPct val="220000"/>
              </a:lnSpc>
            </a:pPr>
            <a:r>
              <a:rPr lang="en-US" sz="11200" dirty="0">
                <a:latin typeface="AR CENA" panose="02000000000000000000" pitchFamily="2" charset="0"/>
              </a:rPr>
              <a:t>Es </a:t>
            </a:r>
            <a:r>
              <a:rPr lang="en-US" sz="11200" dirty="0" err="1">
                <a:latin typeface="AR CENA" panose="02000000000000000000" pitchFamily="2" charset="0"/>
              </a:rPr>
              <a:t>contextualizado</a:t>
            </a:r>
            <a:r>
              <a:rPr lang="en-US" sz="11200" dirty="0">
                <a:latin typeface="AR CENA" panose="02000000000000000000" pitchFamily="2" charset="0"/>
              </a:rPr>
              <a:t> a la </a:t>
            </a:r>
            <a:r>
              <a:rPr lang="en-US" sz="11200" dirty="0" err="1">
                <a:latin typeface="AR CENA" panose="02000000000000000000" pitchFamily="2" charset="0"/>
              </a:rPr>
              <a:t>realidad</a:t>
            </a:r>
            <a:r>
              <a:rPr lang="en-US" sz="11200" dirty="0">
                <a:latin typeface="AR CENA" panose="02000000000000000000" pitchFamily="2" charset="0"/>
              </a:rPr>
              <a:t> de los </a:t>
            </a:r>
            <a:r>
              <a:rPr lang="en-US" sz="11200" dirty="0" err="1">
                <a:latin typeface="AR CENA" panose="02000000000000000000" pitchFamily="2" charset="0"/>
              </a:rPr>
              <a:t>estudiantes</a:t>
            </a:r>
            <a:r>
              <a:rPr lang="en-US" sz="11200" dirty="0">
                <a:latin typeface="AR CENA" panose="02000000000000000000" pitchFamily="2" charset="0"/>
              </a:rPr>
              <a:t>.</a:t>
            </a:r>
          </a:p>
          <a:p>
            <a:pPr>
              <a:lnSpc>
                <a:spcPct val="220000"/>
              </a:lnSpc>
            </a:pPr>
            <a:r>
              <a:rPr lang="en-US" sz="11200" dirty="0">
                <a:latin typeface="AR CENA" panose="02000000000000000000" pitchFamily="2" charset="0"/>
              </a:rPr>
              <a:t>El </a:t>
            </a:r>
            <a:r>
              <a:rPr lang="en-US" sz="11200" dirty="0" err="1">
                <a:latin typeface="AR CENA" panose="02000000000000000000" pitchFamily="2" charset="0"/>
              </a:rPr>
              <a:t>aprendizaje</a:t>
            </a:r>
            <a:r>
              <a:rPr lang="en-US" sz="11200" dirty="0">
                <a:latin typeface="AR CENA" panose="02000000000000000000" pitchFamily="2" charset="0"/>
              </a:rPr>
              <a:t> </a:t>
            </a:r>
            <a:r>
              <a:rPr lang="en-US" sz="11200" dirty="0" err="1">
                <a:latin typeface="AR CENA" panose="02000000000000000000" pitchFamily="2" charset="0"/>
              </a:rPr>
              <a:t>tiene</a:t>
            </a:r>
            <a:r>
              <a:rPr lang="en-US" sz="11200" dirty="0">
                <a:latin typeface="AR CENA" panose="02000000000000000000" pitchFamily="2" charset="0"/>
              </a:rPr>
              <a:t> </a:t>
            </a:r>
            <a:r>
              <a:rPr lang="en-US" sz="11200" dirty="0" err="1">
                <a:latin typeface="AR CENA" panose="02000000000000000000" pitchFamily="2" charset="0"/>
              </a:rPr>
              <a:t>lugar</a:t>
            </a:r>
            <a:r>
              <a:rPr lang="en-US" sz="11200" dirty="0">
                <a:latin typeface="AR CENA" panose="02000000000000000000" pitchFamily="2" charset="0"/>
              </a:rPr>
              <a:t> a </a:t>
            </a:r>
            <a:r>
              <a:rPr lang="en-US" sz="11200" dirty="0" err="1">
                <a:latin typeface="AR CENA" panose="02000000000000000000" pitchFamily="2" charset="0"/>
              </a:rPr>
              <a:t>través</a:t>
            </a:r>
            <a:r>
              <a:rPr lang="en-US" sz="11200" dirty="0">
                <a:latin typeface="AR CENA" panose="02000000000000000000" pitchFamily="2" charset="0"/>
              </a:rPr>
              <a:t> de la </a:t>
            </a:r>
            <a:r>
              <a:rPr lang="en-US" sz="11200" dirty="0" err="1">
                <a:latin typeface="AR CENA" panose="02000000000000000000" pitchFamily="2" charset="0"/>
              </a:rPr>
              <a:t>observación</a:t>
            </a:r>
            <a:r>
              <a:rPr lang="en-US" sz="11200" dirty="0">
                <a:latin typeface="AR CENA" panose="02000000000000000000" pitchFamily="2" charset="0"/>
              </a:rPr>
              <a:t>, la </a:t>
            </a:r>
            <a:r>
              <a:rPr lang="en-US" sz="11200" dirty="0" err="1">
                <a:latin typeface="AR CENA" panose="02000000000000000000" pitchFamily="2" charset="0"/>
              </a:rPr>
              <a:t>experimentación</a:t>
            </a:r>
            <a:r>
              <a:rPr lang="en-US" sz="11200" dirty="0">
                <a:latin typeface="AR CENA" panose="02000000000000000000" pitchFamily="2" charset="0"/>
              </a:rPr>
              <a:t>  y la </a:t>
            </a:r>
            <a:r>
              <a:rPr lang="en-US" sz="11200" dirty="0" err="1">
                <a:latin typeface="AR CENA" panose="02000000000000000000" pitchFamily="2" charset="0"/>
              </a:rPr>
              <a:t>reflexión</a:t>
            </a:r>
            <a:r>
              <a:rPr lang="en-US" sz="11200" dirty="0">
                <a:latin typeface="AR CENA" panose="02000000000000000000" pitchFamily="2" charset="0"/>
              </a:rPr>
              <a:t>.</a:t>
            </a:r>
            <a:br>
              <a:rPr lang="en-US" sz="11200" dirty="0">
                <a:latin typeface="AR CENA" panose="02000000000000000000" pitchFamily="2" charset="0"/>
              </a:rPr>
            </a:br>
            <a:r>
              <a:rPr lang="en-US" sz="11200" dirty="0"/>
              <a:t/>
            </a:r>
            <a:br>
              <a:rPr lang="en-US" sz="11200" dirty="0"/>
            </a:br>
            <a:endParaRPr lang="es-MX" sz="11200" dirty="0"/>
          </a:p>
        </p:txBody>
      </p:sp>
    </p:spTree>
    <p:extLst>
      <p:ext uri="{BB962C8B-B14F-4D97-AF65-F5344CB8AC3E}">
        <p14:creationId xmlns:p14="http://schemas.microsoft.com/office/powerpoint/2010/main" val="30039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295E4A69-59C1-4982-9810-88BC56DB6C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7641518"/>
              </p:ext>
            </p:extLst>
          </p:nvPr>
        </p:nvGraphicFramePr>
        <p:xfrm>
          <a:off x="0" y="-3099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837C30C-7388-4FB0-883B-599663463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7" y="1819019"/>
            <a:ext cx="1681204" cy="172939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8E180AA2-5AD4-4C61-B948-16FFAE7CD586}"/>
              </a:ext>
            </a:extLst>
          </p:cNvPr>
          <p:cNvGrpSpPr/>
          <p:nvPr/>
        </p:nvGrpSpPr>
        <p:grpSpPr>
          <a:xfrm>
            <a:off x="5099657" y="399767"/>
            <a:ext cx="1992685" cy="1797610"/>
            <a:chOff x="1350691" y="1708508"/>
            <a:chExt cx="1349445" cy="1349282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40EF957C-E744-4DB4-B657-5F26E5D5BE4D}"/>
                </a:ext>
              </a:extLst>
            </p:cNvPr>
            <p:cNvSpPr/>
            <p:nvPr/>
          </p:nvSpPr>
          <p:spPr>
            <a:xfrm>
              <a:off x="1350691" y="1708508"/>
              <a:ext cx="1349445" cy="13492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4">
              <a:extLst>
                <a:ext uri="{FF2B5EF4-FFF2-40B4-BE49-F238E27FC236}">
                  <a16:creationId xmlns:a16="http://schemas.microsoft.com/office/drawing/2014/main" xmlns="" id="{653D8704-BA2F-41F0-9929-4991B19CD838}"/>
                </a:ext>
              </a:extLst>
            </p:cNvPr>
            <p:cNvSpPr txBox="1"/>
            <p:nvPr/>
          </p:nvSpPr>
          <p:spPr>
            <a:xfrm>
              <a:off x="1548313" y="1906106"/>
              <a:ext cx="954201" cy="95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400" dirty="0"/>
                <a:t>  recursos</a:t>
              </a:r>
              <a:endParaRPr lang="es-MX" sz="2200" kern="12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FB1ADEC-F24A-4A6F-A9C0-BA0442C597E6}"/>
              </a:ext>
            </a:extLst>
          </p:cNvPr>
          <p:cNvSpPr txBox="1"/>
          <p:nvPr/>
        </p:nvSpPr>
        <p:spPr>
          <a:xfrm>
            <a:off x="5682479" y="2082504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/>
          </a:p>
          <a:p>
            <a:r>
              <a:rPr lang="es-MX" sz="2400" dirty="0"/>
              <a:t>espacios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6CEB1BA6-97FA-449D-A0D4-019AA5EC390A}"/>
              </a:ext>
            </a:extLst>
          </p:cNvPr>
          <p:cNvSpPr/>
          <p:nvPr/>
        </p:nvSpPr>
        <p:spPr>
          <a:xfrm>
            <a:off x="3336966" y="486697"/>
            <a:ext cx="2248024" cy="18883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actividades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AE04968-91D8-4A83-8B13-2E05CEC54304}"/>
              </a:ext>
            </a:extLst>
          </p:cNvPr>
          <p:cNvSpPr txBox="1"/>
          <p:nvPr/>
        </p:nvSpPr>
        <p:spPr>
          <a:xfrm>
            <a:off x="831273" y="3548413"/>
            <a:ext cx="11721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*Elección</a:t>
            </a:r>
          </a:p>
          <a:p>
            <a:r>
              <a:rPr lang="es-MX" sz="2000" dirty="0"/>
              <a:t> del tema</a:t>
            </a:r>
          </a:p>
          <a:p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0D7C97F-F3E0-4710-B6D2-B29AF5601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4610" y="176782"/>
            <a:ext cx="1035121" cy="8585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F14AA66-FC30-4BEA-91C6-22C204E8E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1844" y="1687213"/>
            <a:ext cx="1017237" cy="10322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5155C70-B689-4207-AFD9-E4B4AEEAC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4650" y="4102208"/>
            <a:ext cx="1255667" cy="11420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19FA1ED-B6D5-4FDC-968A-678A4AC4B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780" y="2965778"/>
            <a:ext cx="1017237" cy="98488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DC079EB-8847-40FB-8044-E070FCEB583A}"/>
              </a:ext>
            </a:extLst>
          </p:cNvPr>
          <p:cNvSpPr txBox="1"/>
          <p:nvPr/>
        </p:nvSpPr>
        <p:spPr>
          <a:xfrm>
            <a:off x="9370300" y="3997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qué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BF14AF6-9110-4E75-BB62-EF81C190356F}"/>
              </a:ext>
            </a:extLst>
          </p:cNvPr>
          <p:cNvSpPr txBox="1"/>
          <p:nvPr/>
        </p:nvSpPr>
        <p:spPr>
          <a:xfrm>
            <a:off x="10583852" y="788245"/>
            <a:ext cx="112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qué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72BEAC0-C5F6-419E-B9EF-FFB4A10E78A2}"/>
              </a:ext>
            </a:extLst>
          </p:cNvPr>
          <p:cNvSpPr txBox="1"/>
          <p:nvPr/>
        </p:nvSpPr>
        <p:spPr>
          <a:xfrm>
            <a:off x="11124151" y="2012711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Por qué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8538DB4-C38B-47C9-A9E4-D06EBA095D3A}"/>
              </a:ext>
            </a:extLst>
          </p:cNvPr>
          <p:cNvSpPr txBox="1"/>
          <p:nvPr/>
        </p:nvSpPr>
        <p:spPr>
          <a:xfrm>
            <a:off x="11212412" y="32490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Cómo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B5727AED-674B-411D-9539-15D71E02872F}"/>
              </a:ext>
            </a:extLst>
          </p:cNvPr>
          <p:cNvSpPr txBox="1"/>
          <p:nvPr/>
        </p:nvSpPr>
        <p:spPr>
          <a:xfrm>
            <a:off x="10451890" y="4276641"/>
            <a:ext cx="116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Con qué </a:t>
            </a:r>
          </a:p>
          <a:p>
            <a:r>
              <a:rPr lang="es-MX" dirty="0"/>
              <a:t> con quién</a:t>
            </a:r>
          </a:p>
        </p:txBody>
      </p: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xmlns="" id="{9CA213F2-F43D-45EF-ADCF-35D8EB1539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58947" y="1393843"/>
            <a:ext cx="804320" cy="802749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xmlns="" id="{4499556F-5DA0-4CED-AF16-52EED36B1DB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10364265" y="2197377"/>
            <a:ext cx="759886" cy="284568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curvado 41">
            <a:extLst>
              <a:ext uri="{FF2B5EF4-FFF2-40B4-BE49-F238E27FC236}">
                <a16:creationId xmlns:a16="http://schemas.microsoft.com/office/drawing/2014/main" xmlns="" id="{B0B0BA68-C0BC-46EC-8C40-AEBEA5A0981B}"/>
              </a:ext>
            </a:extLst>
          </p:cNvPr>
          <p:cNvCxnSpPr/>
          <p:nvPr/>
        </p:nvCxnSpPr>
        <p:spPr>
          <a:xfrm>
            <a:off x="10364265" y="2913501"/>
            <a:ext cx="649024" cy="372215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curvado 43">
            <a:extLst>
              <a:ext uri="{FF2B5EF4-FFF2-40B4-BE49-F238E27FC236}">
                <a16:creationId xmlns:a16="http://schemas.microsoft.com/office/drawing/2014/main" xmlns="" id="{C4A3F60A-C2BA-4ECF-8180-18CA29145C95}"/>
              </a:ext>
            </a:extLst>
          </p:cNvPr>
          <p:cNvCxnSpPr/>
          <p:nvPr/>
        </p:nvCxnSpPr>
        <p:spPr>
          <a:xfrm rot="16200000" flipH="1">
            <a:off x="10142253" y="3940976"/>
            <a:ext cx="471823" cy="436866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xmlns="" id="{A865150F-C2C9-4FE7-9ABB-4B15A2F7AF18}"/>
              </a:ext>
            </a:extLst>
          </p:cNvPr>
          <p:cNvCxnSpPr/>
          <p:nvPr/>
        </p:nvCxnSpPr>
        <p:spPr>
          <a:xfrm rot="5400000" flipH="1" flipV="1">
            <a:off x="9404275" y="1026139"/>
            <a:ext cx="642636" cy="166849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iagrama de flujo: almacenamiento de acceso secuencial 52">
            <a:extLst>
              <a:ext uri="{FF2B5EF4-FFF2-40B4-BE49-F238E27FC236}">
                <a16:creationId xmlns:a16="http://schemas.microsoft.com/office/drawing/2014/main" xmlns="" id="{61F11F0E-77C3-4721-B9D5-2CB7BCE69A15}"/>
              </a:ext>
            </a:extLst>
          </p:cNvPr>
          <p:cNvSpPr/>
          <p:nvPr/>
        </p:nvSpPr>
        <p:spPr>
          <a:xfrm rot="19800263">
            <a:off x="8052391" y="4514192"/>
            <a:ext cx="2163652" cy="157009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b="1" dirty="0">
                <a:solidFill>
                  <a:schemeClr val="tx1"/>
                </a:solidFill>
              </a:rPr>
              <a:t>Estrategia</a:t>
            </a:r>
          </a:p>
        </p:txBody>
      </p:sp>
    </p:spTree>
    <p:extLst>
      <p:ext uri="{BB962C8B-B14F-4D97-AF65-F5344CB8AC3E}">
        <p14:creationId xmlns:p14="http://schemas.microsoft.com/office/powerpoint/2010/main" val="4653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295E4A69-59C1-4982-9810-88BC56DB6C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2230555"/>
              </p:ext>
            </p:extLst>
          </p:nvPr>
        </p:nvGraphicFramePr>
        <p:xfrm>
          <a:off x="0" y="-30997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837C30C-7388-4FB0-883B-599663463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234" y="2647508"/>
            <a:ext cx="1888557" cy="172939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8E180AA2-5AD4-4C61-B948-16FFAE7CD586}"/>
              </a:ext>
            </a:extLst>
          </p:cNvPr>
          <p:cNvGrpSpPr/>
          <p:nvPr/>
        </p:nvGrpSpPr>
        <p:grpSpPr>
          <a:xfrm>
            <a:off x="5261612" y="3549201"/>
            <a:ext cx="2356622" cy="1797610"/>
            <a:chOff x="1350691" y="1708508"/>
            <a:chExt cx="1349445" cy="1349282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40EF957C-E744-4DB4-B657-5F26E5D5BE4D}"/>
                </a:ext>
              </a:extLst>
            </p:cNvPr>
            <p:cNvSpPr/>
            <p:nvPr/>
          </p:nvSpPr>
          <p:spPr>
            <a:xfrm>
              <a:off x="1350691" y="1708508"/>
              <a:ext cx="1349445" cy="13492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4">
              <a:extLst>
                <a:ext uri="{FF2B5EF4-FFF2-40B4-BE49-F238E27FC236}">
                  <a16:creationId xmlns:a16="http://schemas.microsoft.com/office/drawing/2014/main" xmlns="" id="{653D8704-BA2F-41F0-9929-4991B19CD838}"/>
                </a:ext>
              </a:extLst>
            </p:cNvPr>
            <p:cNvSpPr txBox="1"/>
            <p:nvPr/>
          </p:nvSpPr>
          <p:spPr>
            <a:xfrm>
              <a:off x="1548313" y="1906106"/>
              <a:ext cx="954201" cy="95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400" dirty="0"/>
                <a:t>  documento </a:t>
              </a:r>
              <a:r>
                <a:rPr lang="es-MX" sz="2400" dirty="0" err="1"/>
                <a:t>audivisual</a:t>
              </a:r>
              <a:endParaRPr lang="es-MX" sz="2200" kern="12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FB1ADEC-F24A-4A6F-A9C0-BA0442C597E6}"/>
              </a:ext>
            </a:extLst>
          </p:cNvPr>
          <p:cNvSpPr txBox="1"/>
          <p:nvPr/>
        </p:nvSpPr>
        <p:spPr>
          <a:xfrm>
            <a:off x="7878073" y="3262915"/>
            <a:ext cx="148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Redacción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6CEB1BA6-97FA-449D-A0D4-019AA5EC390A}"/>
              </a:ext>
            </a:extLst>
          </p:cNvPr>
          <p:cNvSpPr/>
          <p:nvPr/>
        </p:nvSpPr>
        <p:spPr>
          <a:xfrm>
            <a:off x="3930580" y="227526"/>
            <a:ext cx="2976272" cy="2812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Todo el trabajo realizado deberá evidenciarse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F14AA66-FC30-4BEA-91C6-22C204E8E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8680" y="378239"/>
            <a:ext cx="1736679" cy="16457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5155C70-B689-4207-AFD9-E4B4AEEAC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8173" y="3153175"/>
            <a:ext cx="1255667" cy="1142056"/>
          </a:xfrm>
          <a:prstGeom prst="rect">
            <a:avLst/>
          </a:prstGeom>
        </p:spPr>
      </p:pic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xmlns="" id="{9CA213F2-F43D-45EF-ADCF-35D8EB1539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47430" y="3341930"/>
            <a:ext cx="741708" cy="149824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38">
            <a:extLst>
              <a:ext uri="{FF2B5EF4-FFF2-40B4-BE49-F238E27FC236}">
                <a16:creationId xmlns:a16="http://schemas.microsoft.com/office/drawing/2014/main" xmlns="" id="{4499556F-5DA0-4CED-AF16-52EED36B1DBE}"/>
              </a:ext>
            </a:extLst>
          </p:cNvPr>
          <p:cNvCxnSpPr>
            <a:cxnSpLocks/>
          </p:cNvCxnSpPr>
          <p:nvPr/>
        </p:nvCxnSpPr>
        <p:spPr>
          <a:xfrm flipV="1">
            <a:off x="6754484" y="745939"/>
            <a:ext cx="759886" cy="284568"/>
          </a:xfrm>
          <a:prstGeom prst="curved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xmlns="" id="{A865150F-C2C9-4FE7-9ABB-4B15A2F7AF18}"/>
              </a:ext>
            </a:extLst>
          </p:cNvPr>
          <p:cNvCxnSpPr>
            <a:cxnSpLocks/>
          </p:cNvCxnSpPr>
          <p:nvPr/>
        </p:nvCxnSpPr>
        <p:spPr>
          <a:xfrm>
            <a:off x="6634067" y="2510699"/>
            <a:ext cx="1000720" cy="642476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D662DDC-7C62-4360-9BFD-2E504A0B83B9}"/>
              </a:ext>
            </a:extLst>
          </p:cNvPr>
          <p:cNvSpPr txBox="1"/>
          <p:nvPr/>
        </p:nvSpPr>
        <p:spPr>
          <a:xfrm>
            <a:off x="7620424" y="938884"/>
            <a:ext cx="928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Mural</a:t>
            </a:r>
          </a:p>
        </p:txBody>
      </p:sp>
    </p:spTree>
    <p:extLst>
      <p:ext uri="{BB962C8B-B14F-4D97-AF65-F5344CB8AC3E}">
        <p14:creationId xmlns:p14="http://schemas.microsoft.com/office/powerpoint/2010/main" val="41483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6C3DD7C-CA7F-4060-81F9-C691C721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60642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AR BLANCA" panose="02000000000000000000" pitchFamily="2" charset="0"/>
              </a:rPr>
              <a:t>Tipos de Proyectos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A10A2FD-8198-4032-98CD-C39C00B5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00150"/>
            <a:ext cx="11087100" cy="49387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F25E6B4-E73D-4D96-8E8B-B03518FE4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723339"/>
              </p:ext>
            </p:extLst>
          </p:nvPr>
        </p:nvGraphicFramePr>
        <p:xfrm>
          <a:off x="216976" y="1199620"/>
          <a:ext cx="11856204" cy="49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2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4FA1E11-F079-4889-A881-5E32E11FFAC4}"/>
              </a:ext>
            </a:extLst>
          </p:cNvPr>
          <p:cNvSpPr/>
          <p:nvPr/>
        </p:nvSpPr>
        <p:spPr>
          <a:xfrm>
            <a:off x="446867" y="805913"/>
            <a:ext cx="11298265" cy="5016758"/>
          </a:xfrm>
          <a:prstGeom prst="rect">
            <a:avLst/>
          </a:prstGeom>
          <a:ln cmpd="sng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solidFill>
                  <a:srgbClr val="2B2B2B"/>
                </a:solidFill>
                <a:latin typeface="Lato"/>
              </a:rPr>
              <a:t>Para </a:t>
            </a:r>
            <a:r>
              <a:rPr lang="es-MX" sz="4000" dirty="0" err="1">
                <a:solidFill>
                  <a:srgbClr val="2B2B2B"/>
                </a:solidFill>
                <a:latin typeface="Lato"/>
              </a:rPr>
              <a:t>Kilkpatrick</a:t>
            </a:r>
            <a:r>
              <a:rPr lang="es-MX" sz="4000" dirty="0">
                <a:solidFill>
                  <a:srgbClr val="2B2B2B"/>
                </a:solidFill>
                <a:latin typeface="Lato"/>
              </a:rPr>
              <a:t>, los proyectos favorecen un ambiente de aprendizaje muy enriquecedor, donde las vivencias de los alumnos traspasan las paredes del centro educativo, de manera que, a través de la experimentación en la vida real, adquieren un aprendizaje significativo y totalmente contextualizado, que se integrará a la perfección en sus estructuras cognitivas</a:t>
            </a:r>
            <a:r>
              <a:rPr lang="es-MX" dirty="0">
                <a:solidFill>
                  <a:srgbClr val="2B2B2B"/>
                </a:solidFill>
                <a:latin typeface="Lato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43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3C61A99-7D25-4A7C-A99A-BAEEF75EDA51}"/>
              </a:ext>
            </a:extLst>
          </p:cNvPr>
          <p:cNvSpPr/>
          <p:nvPr/>
        </p:nvSpPr>
        <p:spPr>
          <a:xfrm>
            <a:off x="619932" y="1100380"/>
            <a:ext cx="10166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400" dirty="0">
                <a:solidFill>
                  <a:srgbClr val="2B2B2B"/>
                </a:solidFill>
                <a:latin typeface="Lato"/>
              </a:rPr>
              <a:t>El autor clasifica los proyectos en cuatro tipos principalmente. En primer lugar, el de creación, creatividad o producción (por ejemplo, una manualidad). En segundo lugar, el de apreciación, recreación o consumo (con el que los alumnos disfrutarán de una experiencia estética). En tercer lugar, el de solución de problemas (por ejemplo, analizar un teorema matemático). Y en último lugar, el de adquisición de un aprendizaje específico o adiestramiento.</a:t>
            </a:r>
          </a:p>
          <a:p>
            <a:pPr fontAlgn="base"/>
            <a:r>
              <a:rPr lang="es-MX" sz="2400" dirty="0">
                <a:solidFill>
                  <a:srgbClr val="2B2B2B"/>
                </a:solidFill>
                <a:latin typeface="Lato"/>
              </a:rPr>
              <a:t>El rol del docente en esta metodología se identifica más con un guía, que acompaña al alumno en su proceso de construcción del aprendizaje, que con un instructor. </a:t>
            </a:r>
            <a:endParaRPr lang="es-MX" sz="2400" b="0" i="0" dirty="0">
              <a:solidFill>
                <a:srgbClr val="2B2B2B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503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389</Words>
  <Application>Microsoft Office PowerPoint</Application>
  <PresentationFormat>Personalizado</PresentationFormat>
  <Paragraphs>62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MÉTODO POR PROYECTOS DE KILPATRICK</vt:lpstr>
      <vt:lpstr>PROYECTO</vt:lpstr>
      <vt:lpstr>CARACTERÍSTICAS</vt:lpstr>
      <vt:lpstr>CARACTERÍSTICAS</vt:lpstr>
      <vt:lpstr>Presentación de PowerPoint</vt:lpstr>
      <vt:lpstr>Presentación de PowerPoint</vt:lpstr>
      <vt:lpstr>Tipos de Proyectos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POR PROYECTOS DE KILPRATRICK</dc:title>
  <dc:creator>silvia</dc:creator>
  <cp:lastModifiedBy>CCPA</cp:lastModifiedBy>
  <cp:revision>23</cp:revision>
  <dcterms:created xsi:type="dcterms:W3CDTF">2019-05-06T03:20:44Z</dcterms:created>
  <dcterms:modified xsi:type="dcterms:W3CDTF">2019-05-06T18:27:07Z</dcterms:modified>
</cp:coreProperties>
</file>