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48" d="100"/>
          <a:sy n="48" d="100"/>
        </p:scale>
        <p:origin x="96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0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14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99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09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681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31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18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244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02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8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21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28BDD-911F-4DB3-96AE-A3F84E634850}" type="datetimeFigureOut">
              <a:rPr lang="es-MX" smtClean="0"/>
              <a:t>04/02/2019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774B-48B8-42AD-9BB0-C71F9979F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89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>
            <a:extLst>
              <a:ext uri="{FF2B5EF4-FFF2-40B4-BE49-F238E27FC236}">
                <a16:creationId xmlns:a16="http://schemas.microsoft.com/office/drawing/2014/main" id="{7186D62A-707A-4385-A23D-6ADD5419B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617955"/>
              </p:ext>
            </p:extLst>
          </p:nvPr>
        </p:nvGraphicFramePr>
        <p:xfrm>
          <a:off x="332271" y="2496344"/>
          <a:ext cx="847945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0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6824">
                <a:tc>
                  <a:txBody>
                    <a:bodyPr/>
                    <a:lstStyle/>
                    <a:p>
                      <a:pPr algn="ctr"/>
                      <a:r>
                        <a:rPr lang="es-MX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ÁREA RESPONSABLE DEL INDICADOR</a:t>
                      </a:r>
                      <a:endParaRPr lang="es-ES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Proceso </a:t>
                      </a:r>
                      <a:endParaRPr lang="es-ES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Indicador de desempeño</a:t>
                      </a:r>
                      <a:endParaRPr lang="es-ES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Operación Aritmética </a:t>
                      </a:r>
                      <a:endParaRPr lang="es-ES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es-MX" sz="7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meta deseable</a:t>
                      </a:r>
                      <a:endParaRPr lang="es-ES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Meta 2018-2019</a:t>
                      </a:r>
                      <a:endParaRPr lang="es-ES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Fecha de Cumplimiento </a:t>
                      </a:r>
                    </a:p>
                    <a:p>
                      <a:pPr algn="ctr"/>
                      <a:r>
                        <a:rPr lang="es-ES_tradnl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la Meta</a:t>
                      </a:r>
                      <a:endParaRPr lang="es-ES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Frecuencia de Medición </a:t>
                      </a:r>
                      <a:endParaRPr lang="es-ES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22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800" b="1" dirty="0">
                          <a:latin typeface="Arial" pitchFamily="34" charset="0"/>
                          <a:cs typeface="Arial" pitchFamily="34" charset="0"/>
                        </a:rPr>
                        <a:t>COORDINACION DE COLEGIADO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TRABAJO COLEGIADO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Porcentaje de sesiones realizadas durante el semestre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Cantidad de sesiones colegiadas realizadas</a:t>
                      </a:r>
                      <a:r>
                        <a:rPr lang="es-ES" sz="800" baseline="0" dirty="0">
                          <a:latin typeface="Arial" pitchFamily="34" charset="0"/>
                          <a:cs typeface="Arial" pitchFamily="34" charset="0"/>
                        </a:rPr>
                        <a:t> al semestre</a:t>
                      </a:r>
                    </a:p>
                    <a:p>
                      <a:pPr algn="ctr"/>
                      <a:r>
                        <a:rPr lang="es-ES" sz="800" baseline="0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700" dirty="0">
                          <a:latin typeface="Arial" pitchFamily="34" charset="0"/>
                          <a:cs typeface="Arial" pitchFamily="34" charset="0"/>
                        </a:rPr>
                        <a:t>SEMESTRAL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700" dirty="0">
                          <a:latin typeface="Arial" pitchFamily="34" charset="0"/>
                          <a:cs typeface="Arial" pitchFamily="34" charset="0"/>
                        </a:rPr>
                        <a:t>SEMESTRAL</a:t>
                      </a:r>
                      <a:endParaRPr lang="es-ES" sz="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88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Cantidad</a:t>
                      </a:r>
                      <a:r>
                        <a:rPr lang="es-ES" sz="800" baseline="0" dirty="0">
                          <a:latin typeface="Arial" pitchFamily="34" charset="0"/>
                          <a:cs typeface="Arial" pitchFamily="34" charset="0"/>
                        </a:rPr>
                        <a:t> de sesiones planeadas al semestre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aseline="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98%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8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Porcentaje de docentes que realizaron el avance programático en tiempo y forma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Cantidad</a:t>
                      </a:r>
                      <a:r>
                        <a:rPr lang="es-ES" sz="800" baseline="0" dirty="0">
                          <a:latin typeface="Arial" pitchFamily="34" charset="0"/>
                          <a:cs typeface="Arial" pitchFamily="34" charset="0"/>
                        </a:rPr>
                        <a:t> de docentes que presentan el avance programático de su curso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aseline="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*99%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dirty="0">
                          <a:latin typeface="Arial" pitchFamily="34" charset="0"/>
                          <a:cs typeface="Arial" pitchFamily="34" charset="0"/>
                        </a:rPr>
                        <a:t>SEMESTRAL</a:t>
                      </a:r>
                      <a:endParaRPr lang="es-ES" sz="7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700" dirty="0">
                          <a:latin typeface="Arial" pitchFamily="34" charset="0"/>
                          <a:cs typeface="Arial" pitchFamily="34" charset="0"/>
                        </a:rPr>
                        <a:t>SEMESTRAL</a:t>
                      </a:r>
                      <a:endParaRPr lang="es-ES" sz="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85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Cantidad</a:t>
                      </a:r>
                      <a:r>
                        <a:rPr lang="es-ES" sz="800" baseline="0" dirty="0">
                          <a:latin typeface="Arial" pitchFamily="34" charset="0"/>
                          <a:cs typeface="Arial" pitchFamily="34" charset="0"/>
                        </a:rPr>
                        <a:t> de docentes que pertenecen al colegiado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aseline="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Porcentaje de cursos que cubrieron los contenidos planificados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 de cursos que cubrieron los contenidos</a:t>
                      </a:r>
                    </a:p>
                    <a:p>
                      <a:pPr algn="ctr"/>
                      <a:r>
                        <a:rPr lang="es-MX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*100 %</a:t>
                      </a:r>
                    </a:p>
                    <a:p>
                      <a:endParaRPr lang="es-MX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  <a:p>
                      <a:endParaRPr lang="es-MX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dirty="0">
                          <a:latin typeface="Arial" pitchFamily="34" charset="0"/>
                          <a:cs typeface="Arial" pitchFamily="34" charset="0"/>
                        </a:rPr>
                        <a:t>SEMESTRAL</a:t>
                      </a:r>
                      <a:endParaRPr lang="es-ES" sz="7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dirty="0">
                          <a:latin typeface="Arial" pitchFamily="34" charset="0"/>
                          <a:cs typeface="Arial" pitchFamily="34" charset="0"/>
                        </a:rPr>
                        <a:t>SEMESTRAL</a:t>
                      </a:r>
                      <a:endParaRPr lang="es-ES" sz="7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52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Cantidad de cursos del semestre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5F01532F-6BC7-405C-B2E4-C2CE4DC4224A}"/>
              </a:ext>
            </a:extLst>
          </p:cNvPr>
          <p:cNvSpPr/>
          <p:nvPr/>
        </p:nvSpPr>
        <p:spPr>
          <a:xfrm>
            <a:off x="3190852" y="1987035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b="1" dirty="0">
                <a:latin typeface="Arial" pitchFamily="34" charset="0"/>
                <a:cs typeface="Arial" pitchFamily="34" charset="0"/>
              </a:rPr>
              <a:t>TRABAJO COLEGIADO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529314F-3929-467C-8852-975B214B8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47182"/>
              </p:ext>
            </p:extLst>
          </p:nvPr>
        </p:nvGraphicFramePr>
        <p:xfrm>
          <a:off x="517953" y="1252696"/>
          <a:ext cx="7886700" cy="592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7170">
                  <a:extLst>
                    <a:ext uri="{9D8B030D-6E8A-4147-A177-3AD203B41FA5}">
                      <a16:colId xmlns:a16="http://schemas.microsoft.com/office/drawing/2014/main" val="4138101315"/>
                    </a:ext>
                  </a:extLst>
                </a:gridCol>
                <a:gridCol w="2859530">
                  <a:extLst>
                    <a:ext uri="{9D8B030D-6E8A-4147-A177-3AD203B41FA5}">
                      <a16:colId xmlns:a16="http://schemas.microsoft.com/office/drawing/2014/main" val="763391946"/>
                    </a:ext>
                  </a:extLst>
                </a:gridCol>
              </a:tblGrid>
              <a:tr h="296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Área: Colegiado de tercero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086" marR="640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Período: ­­­­­­­­­­­­­­Semestre non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086" marR="64086" marT="0" marB="0"/>
                </a:tc>
                <a:extLst>
                  <a:ext uri="{0D108BD9-81ED-4DB2-BD59-A6C34878D82A}">
                    <a16:rowId xmlns:a16="http://schemas.microsoft.com/office/drawing/2014/main" val="2708293435"/>
                  </a:ext>
                </a:extLst>
              </a:tr>
              <a:tr h="296423">
                <a:tc gridSpan="2">
                  <a:txBody>
                    <a:bodyPr/>
                    <a:lstStyle/>
                    <a:p>
                      <a:pPr marR="200025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Responsable: Dolores Patricia Segovia Gómez 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086" marR="6408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80838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1FA34676-4578-42C0-8E86-7D2C0B717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-132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">
            <a:extLst>
              <a:ext uri="{FF2B5EF4-FFF2-40B4-BE49-F238E27FC236}">
                <a16:creationId xmlns:a16="http://schemas.microsoft.com/office/drawing/2014/main" id="{2CB1B6E1-0924-4D9C-B50B-6D77E807137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07" y="324644"/>
            <a:ext cx="979487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73491D30-D3BC-4D9C-911D-1E3300A34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7793" y="263029"/>
            <a:ext cx="52550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ESCUELA NORMAL DE EDUCACIÓN PREESCOLAR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Ciclo escolar 2018-2019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SEGUIMIENTO DE RESULTADOS DE INDICADORES DE DESEMPEÑO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s-MX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kumimoji="0" lang="pt-BR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18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168</Words>
  <Application>Microsoft Office PowerPoint</Application>
  <PresentationFormat>Carta (216 x 279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hernadez</dc:creator>
  <cp:lastModifiedBy>juan hernadez</cp:lastModifiedBy>
  <cp:revision>3</cp:revision>
  <dcterms:created xsi:type="dcterms:W3CDTF">2019-02-05T05:03:01Z</dcterms:created>
  <dcterms:modified xsi:type="dcterms:W3CDTF">2019-02-05T05:37:21Z</dcterms:modified>
</cp:coreProperties>
</file>