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7"/>
  </p:notesMasterIdLst>
  <p:handoutMasterIdLst>
    <p:handoutMasterId r:id="rId38"/>
  </p:handoutMasterIdLst>
  <p:sldIdLst>
    <p:sldId id="299" r:id="rId5"/>
    <p:sldId id="277" r:id="rId6"/>
    <p:sldId id="256" r:id="rId7"/>
    <p:sldId id="260" r:id="rId8"/>
    <p:sldId id="286" r:id="rId9"/>
    <p:sldId id="285" r:id="rId10"/>
    <p:sldId id="272" r:id="rId11"/>
    <p:sldId id="257" r:id="rId12"/>
    <p:sldId id="258" r:id="rId13"/>
    <p:sldId id="281" r:id="rId14"/>
    <p:sldId id="282" r:id="rId15"/>
    <p:sldId id="283" r:id="rId16"/>
    <p:sldId id="284" r:id="rId17"/>
    <p:sldId id="287" r:id="rId18"/>
    <p:sldId id="297" r:id="rId19"/>
    <p:sldId id="294" r:id="rId20"/>
    <p:sldId id="301" r:id="rId21"/>
    <p:sldId id="303" r:id="rId22"/>
    <p:sldId id="307" r:id="rId23"/>
    <p:sldId id="308" r:id="rId24"/>
    <p:sldId id="302" r:id="rId25"/>
    <p:sldId id="288" r:id="rId26"/>
    <p:sldId id="296" r:id="rId27"/>
    <p:sldId id="300" r:id="rId28"/>
    <p:sldId id="292" r:id="rId29"/>
    <p:sldId id="289" r:id="rId30"/>
    <p:sldId id="290" r:id="rId31"/>
    <p:sldId id="298" r:id="rId32"/>
    <p:sldId id="291" r:id="rId33"/>
    <p:sldId id="265" r:id="rId34"/>
    <p:sldId id="274" r:id="rId35"/>
    <p:sldId id="295" r:id="rId3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03" autoAdjust="0"/>
    <p:restoredTop sz="94660"/>
  </p:normalViewPr>
  <p:slideViewPr>
    <p:cSldViewPr snapToGrid="0">
      <p:cViewPr varScale="1">
        <p:scale>
          <a:sx n="89" d="100"/>
          <a:sy n="89" d="100"/>
        </p:scale>
        <p:origin x="90" y="4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4E21A0-8AE3-4719-AC77-E7D74C6F4B86}" type="datetimeFigureOut">
              <a:rPr lang="es-ES" smtClean="0"/>
              <a:t>23/08/2021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C5C3DA-10CE-4FC3-9DD3-D50E6B7007E0}" type="slidenum">
              <a:rPr lang="es-ES" smtClean="0"/>
              <a:t>‹Nº›</a:t>
            </a:fld>
            <a:endParaRPr lang="es-ES"/>
          </a:p>
        </p:txBody>
      </p:sp>
    </p:spTree>
    <p:extLst>
      <p:ext uri="{BB962C8B-B14F-4D97-AF65-F5344CB8AC3E}">
        <p14:creationId xmlns:p14="http://schemas.microsoft.com/office/powerpoint/2010/main" val="18958106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1B251-5219-43D3-8488-8E3EB1A3CFFE}" type="datetimeFigureOut">
              <a:rPr lang="es-ES" smtClean="0"/>
              <a:t>23/08/2021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2465B-B14F-4278-8DBD-E7DBF3BDC11E}" type="slidenum">
              <a:rPr lang="es-ES" smtClean="0"/>
              <a:t>‹Nº›</a:t>
            </a:fld>
            <a:endParaRPr lang="es-ES"/>
          </a:p>
        </p:txBody>
      </p:sp>
    </p:spTree>
    <p:extLst>
      <p:ext uri="{BB962C8B-B14F-4D97-AF65-F5344CB8AC3E}">
        <p14:creationId xmlns:p14="http://schemas.microsoft.com/office/powerpoint/2010/main" val="19526054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23/08/2021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380167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23/08/2021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88903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23/08/2021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0054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23/08/2021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00640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559DEBC-A12E-497F-96DC-4BE12F868659}" type="datetimeFigureOut">
              <a:rPr lang="es-ES" smtClean="0"/>
              <a:t>23/08/2021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72622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559DEBC-A12E-497F-96DC-4BE12F868659}" type="datetimeFigureOut">
              <a:rPr lang="es-ES" smtClean="0"/>
              <a:t>23/08/2021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00169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559DEBC-A12E-497F-96DC-4BE12F868659}" type="datetimeFigureOut">
              <a:rPr lang="es-ES" smtClean="0"/>
              <a:t>23/08/2021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22395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59DEBC-A12E-497F-96DC-4BE12F868659}" type="datetimeFigureOut">
              <a:rPr lang="es-ES" smtClean="0"/>
              <a:t>23/08/2021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83423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9DEBC-A12E-497F-96DC-4BE12F868659}" type="datetimeFigureOut">
              <a:rPr lang="es-ES" smtClean="0"/>
              <a:t>23/08/2021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78012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23/08/2021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2036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23/08/2021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5727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9DEBC-A12E-497F-96DC-4BE12F868659}" type="datetimeFigureOut">
              <a:rPr lang="es-ES" smtClean="0"/>
              <a:t>23/08/2021</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B7DA1-35BA-457D-B0F3-6E330B3B22A4}" type="slidenum">
              <a:rPr lang="es-ES" smtClean="0"/>
              <a:t>‹Nº›</a:t>
            </a:fld>
            <a:endParaRPr lang="es-ES"/>
          </a:p>
        </p:txBody>
      </p:sp>
    </p:spTree>
    <p:extLst>
      <p:ext uri="{BB962C8B-B14F-4D97-AF65-F5344CB8AC3E}">
        <p14:creationId xmlns:p14="http://schemas.microsoft.com/office/powerpoint/2010/main" val="3843730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FH3akqBwYfo" TargetMode="External"/><Relationship Id="rId4" Type="http://schemas.openxmlformats.org/officeDocument/2006/relationships/hyperlink" Target="https://www.youtube.com/watch?v=FH3akqBwYf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Fiybfktp1s8" TargetMode="External"/><Relationship Id="rId2" Type="http://schemas.openxmlformats.org/officeDocument/2006/relationships/slideLayout" Target="../slideLayouts/slideLayout7.xml"/><Relationship Id="rId1" Type="http://schemas.openxmlformats.org/officeDocument/2006/relationships/video" Target="https://www.youtube.com/embed/Fiybfktp1s8" TargetMode="Externa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8" Type="http://schemas.openxmlformats.org/officeDocument/2006/relationships/hyperlink" Target="https://elt.oup.com/teachersclub/courses/teachingadults/?cc=mx&amp;selLanguage=en" TargetMode="External"/><Relationship Id="rId13" Type="http://schemas.openxmlformats.org/officeDocument/2006/relationships/hyperlink" Target="https://www.eslvideo.com/" TargetMode="External"/><Relationship Id="rId18" Type="http://schemas.openxmlformats.org/officeDocument/2006/relationships/hyperlink" Target="http://www.topics-mag.com/" TargetMode="External"/><Relationship Id="rId3" Type="http://schemas.openxmlformats.org/officeDocument/2006/relationships/hyperlink" Target="https://www.teachingenglish.org.uk/teaching-adults" TargetMode="External"/><Relationship Id="rId21" Type="http://schemas.openxmlformats.org/officeDocument/2006/relationships/hyperlink" Target="https://www.tefl.net/" TargetMode="External"/><Relationship Id="rId7" Type="http://schemas.openxmlformats.org/officeDocument/2006/relationships/hyperlink" Target="https://www.pearsonelt.com/professional-development/resources.html" TargetMode="External"/><Relationship Id="rId12" Type="http://schemas.openxmlformats.org/officeDocument/2006/relationships/hyperlink" Target="https://visuwords.com/" TargetMode="External"/><Relationship Id="rId17" Type="http://schemas.openxmlformats.org/officeDocument/2006/relationships/hyperlink" Target="https://www.englishclub.com/" TargetMode="External"/><Relationship Id="rId2" Type="http://schemas.openxmlformats.org/officeDocument/2006/relationships/hyperlink" Target="http://www.bbc.co.uk/learningenglish" TargetMode="External"/><Relationship Id="rId16" Type="http://schemas.openxmlformats.org/officeDocument/2006/relationships/hyperlink" Target="http://intermediatelow.blogspot.com/" TargetMode="External"/><Relationship Id="rId20" Type="http://schemas.openxmlformats.org/officeDocument/2006/relationships/hyperlink" Target="https://dictionary.cambridge.org/es/" TargetMode="External"/><Relationship Id="rId1" Type="http://schemas.openxmlformats.org/officeDocument/2006/relationships/slideLayout" Target="../slideLayouts/slideLayout4.xml"/><Relationship Id="rId6" Type="http://schemas.openxmlformats.org/officeDocument/2006/relationships/hyperlink" Target="https://americanenglish.state.gov/teachers-corner" TargetMode="External"/><Relationship Id="rId11" Type="http://schemas.openxmlformats.org/officeDocument/2006/relationships/hyperlink" Target="https://thedigitalteacher.com/" TargetMode="External"/><Relationship Id="rId5" Type="http://schemas.openxmlformats.org/officeDocument/2006/relationships/hyperlink" Target="https://www.cambridgeenglish.org/learning-english/" TargetMode="External"/><Relationship Id="rId15" Type="http://schemas.openxmlformats.org/officeDocument/2006/relationships/hyperlink" Target="https://www.busuu.com/es" TargetMode="External"/><Relationship Id="rId10" Type="http://schemas.openxmlformats.org/officeDocument/2006/relationships/hyperlink" Target="http://www.onestopenglish.com/" TargetMode="External"/><Relationship Id="rId19" Type="http://schemas.openxmlformats.org/officeDocument/2006/relationships/hyperlink" Target="http://www.readableblog.com/" TargetMode="External"/><Relationship Id="rId4" Type="http://schemas.openxmlformats.org/officeDocument/2006/relationships/hyperlink" Target="https://elt.oup.com/learning_resources/courses/adultlearners/?cc=mx&amp;selLanguage=en" TargetMode="External"/><Relationship Id="rId9" Type="http://schemas.openxmlformats.org/officeDocument/2006/relationships/hyperlink" Target="http://www.bbc.co.uk/worldservice/learningenglish/teach/" TargetMode="External"/><Relationship Id="rId14" Type="http://schemas.openxmlformats.org/officeDocument/2006/relationships/hyperlink" Target="https://es.lyricstraining.com/" TargetMode="External"/><Relationship Id="rId22" Type="http://schemas.openxmlformats.org/officeDocument/2006/relationships/hyperlink" Target="http://www.elllo.or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H3akqBwYfo"/>
          <p:cNvPicPr>
            <a:picLocks noRot="1" noChangeAspect="1"/>
          </p:cNvPicPr>
          <p:nvPr>
            <a:videoFile r:link="rId1"/>
          </p:nvPr>
        </p:nvPicPr>
        <p:blipFill>
          <a:blip r:embed="rId3"/>
          <a:stretch>
            <a:fillRect/>
          </a:stretch>
        </p:blipFill>
        <p:spPr>
          <a:xfrm>
            <a:off x="387531" y="444953"/>
            <a:ext cx="11316789" cy="6217104"/>
          </a:xfrm>
          <a:prstGeom prst="rect">
            <a:avLst/>
          </a:prstGeom>
        </p:spPr>
      </p:pic>
      <p:sp>
        <p:nvSpPr>
          <p:cNvPr id="5" name="Rectángulo 4"/>
          <p:cNvSpPr/>
          <p:nvPr/>
        </p:nvSpPr>
        <p:spPr>
          <a:xfrm>
            <a:off x="163505" y="0"/>
            <a:ext cx="7569705" cy="646331"/>
          </a:xfrm>
          <a:prstGeom prst="rect">
            <a:avLst/>
          </a:prstGeom>
        </p:spPr>
        <p:txBody>
          <a:bodyPr wrap="square">
            <a:spAutoFit/>
          </a:bodyPr>
          <a:lstStyle/>
          <a:p>
            <a:r>
              <a:rPr lang="es-MX" dirty="0">
                <a:hlinkClick r:id="rId4"/>
              </a:rPr>
              <a:t>https://</a:t>
            </a:r>
            <a:r>
              <a:rPr lang="es-MX" dirty="0" smtClean="0">
                <a:hlinkClick r:id="rId4"/>
              </a:rPr>
              <a:t>www.youtube.com/watch?v=FH3akqBwYfo</a:t>
            </a:r>
            <a:endParaRPr lang="es-MX" dirty="0" smtClean="0"/>
          </a:p>
          <a:p>
            <a:endParaRPr lang="es-MX" dirty="0"/>
          </a:p>
        </p:txBody>
      </p:sp>
    </p:spTree>
    <p:extLst>
      <p:ext uri="{BB962C8B-B14F-4D97-AF65-F5344CB8AC3E}">
        <p14:creationId xmlns:p14="http://schemas.microsoft.com/office/powerpoint/2010/main" val="3364249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Description</a:t>
            </a:r>
            <a:endParaRPr lang="es-MX" b="1" dirty="0">
              <a:solidFill>
                <a:schemeClr val="tx2">
                  <a:lumMod val="60000"/>
                  <a:lumOff val="40000"/>
                </a:schemeClr>
              </a:solidFill>
            </a:endParaRPr>
          </a:p>
        </p:txBody>
      </p:sp>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97" t="36085" r="24418" b="31957"/>
          <a:stretch/>
        </p:blipFill>
        <p:spPr bwMode="auto">
          <a:xfrm>
            <a:off x="151391" y="2122101"/>
            <a:ext cx="11898982" cy="420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780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
        <p:nvSpPr>
          <p:cNvPr id="2" name="1 Título"/>
          <p:cNvSpPr>
            <a:spLocks noGrp="1"/>
          </p:cNvSpPr>
          <p:nvPr>
            <p:ph type="title"/>
          </p:nvPr>
        </p:nvSpPr>
        <p:spPr>
          <a:xfrm>
            <a:off x="1700850" y="365125"/>
            <a:ext cx="10515600" cy="1325563"/>
          </a:xfrm>
        </p:spPr>
        <p:txBody>
          <a:bodyPr/>
          <a:lstStyle/>
          <a:p>
            <a:pPr algn="ctr"/>
            <a:r>
              <a:rPr lang="es-MX" b="1" dirty="0" err="1">
                <a:solidFill>
                  <a:schemeClr val="tx2">
                    <a:lumMod val="60000"/>
                    <a:lumOff val="40000"/>
                  </a:schemeClr>
                </a:solidFill>
              </a:rPr>
              <a:t>Competences</a:t>
            </a:r>
            <a:r>
              <a:rPr lang="es-MX" b="1" dirty="0">
                <a:solidFill>
                  <a:schemeClr val="tx2">
                    <a:lumMod val="60000"/>
                    <a:lumOff val="40000"/>
                  </a:schemeClr>
                </a:solidFill>
              </a:rPr>
              <a:t> of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degree</a:t>
            </a:r>
            <a:r>
              <a:rPr lang="es-MX" b="1" dirty="0">
                <a:solidFill>
                  <a:schemeClr val="tx2">
                    <a:lumMod val="60000"/>
                    <a:lumOff val="40000"/>
                  </a:schemeClr>
                </a:solidFill>
              </a:rPr>
              <a:t> </a:t>
            </a:r>
            <a:r>
              <a:rPr lang="es-MX" b="1" dirty="0" err="1">
                <a:solidFill>
                  <a:schemeClr val="tx2">
                    <a:lumMod val="60000"/>
                    <a:lumOff val="40000"/>
                  </a:schemeClr>
                </a:solidFill>
              </a:rPr>
              <a:t>profile</a:t>
            </a:r>
            <a:r>
              <a:rPr lang="es-MX" b="1" dirty="0">
                <a:solidFill>
                  <a:schemeClr val="tx2">
                    <a:lumMod val="60000"/>
                    <a:lumOff val="40000"/>
                  </a:schemeClr>
                </a:solidFill>
              </a:rPr>
              <a:t> </a:t>
            </a:r>
            <a:r>
              <a:rPr lang="es-MX" b="1" dirty="0" err="1">
                <a:solidFill>
                  <a:schemeClr val="tx2">
                    <a:lumMod val="60000"/>
                    <a:lumOff val="40000"/>
                  </a:schemeClr>
                </a:solidFill>
              </a:rPr>
              <a:t>developed</a:t>
            </a:r>
            <a:r>
              <a:rPr lang="es-MX" b="1" dirty="0">
                <a:solidFill>
                  <a:schemeClr val="tx2">
                    <a:lumMod val="60000"/>
                    <a:lumOff val="40000"/>
                  </a:schemeClr>
                </a:solidFill>
              </a:rPr>
              <a:t> </a:t>
            </a:r>
            <a:r>
              <a:rPr lang="es-MX" b="1" dirty="0" err="1">
                <a:solidFill>
                  <a:schemeClr val="tx2">
                    <a:lumMod val="60000"/>
                    <a:lumOff val="40000"/>
                  </a:schemeClr>
                </a:solidFill>
              </a:rPr>
              <a:t>by</a:t>
            </a:r>
            <a:r>
              <a:rPr lang="es-MX" b="1" dirty="0">
                <a:solidFill>
                  <a:schemeClr val="tx2">
                    <a:lumMod val="60000"/>
                    <a:lumOff val="40000"/>
                  </a:schemeClr>
                </a:solidFill>
              </a:rPr>
              <a:t>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course</a:t>
            </a:r>
            <a:endParaRPr lang="es-MX" b="1" dirty="0">
              <a:solidFill>
                <a:schemeClr val="tx2">
                  <a:lumMod val="60000"/>
                  <a:lumOff val="40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92" t="37736" r="23490" b="23113"/>
          <a:stretch/>
        </p:blipFill>
        <p:spPr bwMode="auto">
          <a:xfrm>
            <a:off x="319073" y="1708030"/>
            <a:ext cx="11613854" cy="502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201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27" t="19575" r="24331" b="35849"/>
          <a:stretch/>
        </p:blipFill>
        <p:spPr bwMode="auto">
          <a:xfrm>
            <a:off x="2156611" y="41962"/>
            <a:ext cx="9688934" cy="482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581" t="26600" r="24815" b="55424"/>
          <a:stretch/>
        </p:blipFill>
        <p:spPr bwMode="auto">
          <a:xfrm>
            <a:off x="2536169" y="4865298"/>
            <a:ext cx="9245036" cy="196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865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724" t="45283" r="24550" b="15802"/>
          <a:stretch/>
        </p:blipFill>
        <p:spPr bwMode="auto">
          <a:xfrm>
            <a:off x="465819" y="1759793"/>
            <a:ext cx="11410393" cy="502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95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6424" y="-74431"/>
            <a:ext cx="10515600" cy="740771"/>
          </a:xfrm>
        </p:spPr>
        <p:txBody>
          <a:bodyPr>
            <a:normAutofit/>
          </a:bodyPr>
          <a:lstStyle/>
          <a:p>
            <a:pPr algn="ctr"/>
            <a:r>
              <a:rPr lang="es-MX" sz="3600" b="1" dirty="0" err="1">
                <a:solidFill>
                  <a:schemeClr val="tx2">
                    <a:lumMod val="60000"/>
                    <a:lumOff val="40000"/>
                  </a:schemeClr>
                </a:solidFill>
              </a:rPr>
              <a:t>Course</a:t>
            </a:r>
            <a:r>
              <a:rPr lang="es-MX" sz="3600" b="1" dirty="0">
                <a:solidFill>
                  <a:schemeClr val="tx2">
                    <a:lumMod val="60000"/>
                    <a:lumOff val="40000"/>
                  </a:schemeClr>
                </a:solidFill>
              </a:rPr>
              <a:t> </a:t>
            </a:r>
            <a:r>
              <a:rPr lang="es-MX" sz="3600" b="1" dirty="0" err="1">
                <a:solidFill>
                  <a:schemeClr val="tx2">
                    <a:lumMod val="60000"/>
                    <a:lumOff val="40000"/>
                  </a:schemeClr>
                </a:solidFill>
              </a:rPr>
              <a:t>structure</a:t>
            </a:r>
            <a:endParaRPr lang="es-MX" sz="3600" b="1" dirty="0">
              <a:solidFill>
                <a:schemeClr val="tx2">
                  <a:lumMod val="60000"/>
                  <a:lumOff val="40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75838176"/>
              </p:ext>
            </p:extLst>
          </p:nvPr>
        </p:nvGraphicFramePr>
        <p:xfrm>
          <a:off x="143874" y="484396"/>
          <a:ext cx="11583836" cy="6339840"/>
        </p:xfrm>
        <a:graphic>
          <a:graphicData uri="http://schemas.openxmlformats.org/drawingml/2006/table">
            <a:tbl>
              <a:tblPr firstRow="1" bandRow="1">
                <a:tableStyleId>{5C22544A-7EE6-4342-B048-85BDC9FD1C3A}</a:tableStyleId>
              </a:tblPr>
              <a:tblGrid>
                <a:gridCol w="1111369">
                  <a:extLst>
                    <a:ext uri="{9D8B030D-6E8A-4147-A177-3AD203B41FA5}">
                      <a16:colId xmlns:a16="http://schemas.microsoft.com/office/drawing/2014/main" xmlns="" val="20000"/>
                    </a:ext>
                  </a:extLst>
                </a:gridCol>
                <a:gridCol w="1961293">
                  <a:extLst>
                    <a:ext uri="{9D8B030D-6E8A-4147-A177-3AD203B41FA5}">
                      <a16:colId xmlns:a16="http://schemas.microsoft.com/office/drawing/2014/main" xmlns="" val="20001"/>
                    </a:ext>
                  </a:extLst>
                </a:gridCol>
                <a:gridCol w="6314739">
                  <a:extLst>
                    <a:ext uri="{9D8B030D-6E8A-4147-A177-3AD203B41FA5}">
                      <a16:colId xmlns:a16="http://schemas.microsoft.com/office/drawing/2014/main" xmlns="" val="20002"/>
                    </a:ext>
                  </a:extLst>
                </a:gridCol>
                <a:gridCol w="2196435">
                  <a:extLst>
                    <a:ext uri="{9D8B030D-6E8A-4147-A177-3AD203B41FA5}">
                      <a16:colId xmlns:a16="http://schemas.microsoft.com/office/drawing/2014/main" xmlns="" val="20003"/>
                    </a:ext>
                  </a:extLst>
                </a:gridCol>
              </a:tblGrid>
              <a:tr h="536327">
                <a:tc>
                  <a:txBody>
                    <a:bodyPr/>
                    <a:lstStyle/>
                    <a:p>
                      <a:pPr algn="ctr"/>
                      <a:r>
                        <a:rPr lang="es-MX" sz="1400" b="1" dirty="0">
                          <a:latin typeface="Arial" panose="020B0604020202020204" pitchFamily="34" charset="0"/>
                          <a:cs typeface="Arial" panose="020B0604020202020204" pitchFamily="34" charset="0"/>
                        </a:rPr>
                        <a:t>PERIOD</a:t>
                      </a:r>
                    </a:p>
                  </a:txBody>
                  <a:tcPr anchor="ctr"/>
                </a:tc>
                <a:tc>
                  <a:txBody>
                    <a:bodyPr/>
                    <a:lstStyle/>
                    <a:p>
                      <a:pPr algn="ctr"/>
                      <a:r>
                        <a:rPr lang="es-MX" sz="1600" dirty="0" smtClean="0">
                          <a:latin typeface="Arial" panose="020B0604020202020204" pitchFamily="34" charset="0"/>
                          <a:cs typeface="Arial" panose="020B0604020202020204" pitchFamily="34" charset="0"/>
                        </a:rPr>
                        <a:t>ELL</a:t>
                      </a:r>
                      <a:r>
                        <a:rPr lang="es-MX" sz="1600" baseline="0" dirty="0" smtClean="0">
                          <a:latin typeface="Arial" panose="020B0604020202020204" pitchFamily="34" charset="0"/>
                          <a:cs typeface="Arial" panose="020B0604020202020204" pitchFamily="34" charset="0"/>
                        </a:rPr>
                        <a:t> UNITS</a:t>
                      </a:r>
                      <a:endParaRPr lang="es-MX" sz="1600" dirty="0">
                        <a:latin typeface="Arial" panose="020B0604020202020204" pitchFamily="34" charset="0"/>
                        <a:cs typeface="Arial" panose="020B0604020202020204" pitchFamily="34" charset="0"/>
                      </a:endParaRPr>
                    </a:p>
                  </a:txBody>
                  <a:tcPr anchor="ctr"/>
                </a:tc>
                <a:tc>
                  <a:txBody>
                    <a:bodyPr/>
                    <a:lstStyle/>
                    <a:p>
                      <a:pPr algn="ctr"/>
                      <a:r>
                        <a:rPr lang="es-MX" sz="1600" dirty="0">
                          <a:latin typeface="Arial" panose="020B0604020202020204" pitchFamily="34" charset="0"/>
                          <a:cs typeface="Arial" panose="020B0604020202020204" pitchFamily="34" charset="0"/>
                        </a:rPr>
                        <a:t>CONTENTS</a:t>
                      </a:r>
                    </a:p>
                  </a:txBody>
                  <a:tcPr anchor="ctr"/>
                </a:tc>
                <a:tc>
                  <a:txBody>
                    <a:bodyPr/>
                    <a:lstStyle/>
                    <a:p>
                      <a:pPr algn="ctr"/>
                      <a:r>
                        <a:rPr lang="es-MX" sz="1600" dirty="0">
                          <a:latin typeface="Arial" panose="020B0604020202020204" pitchFamily="34" charset="0"/>
                          <a:cs typeface="Arial" panose="020B0604020202020204" pitchFamily="34" charset="0"/>
                        </a:rPr>
                        <a:t>LEARNING</a:t>
                      </a:r>
                      <a:r>
                        <a:rPr lang="es-MX" sz="1600" baseline="0" dirty="0">
                          <a:latin typeface="Arial" panose="020B0604020202020204" pitchFamily="34" charset="0"/>
                          <a:cs typeface="Arial" panose="020B0604020202020204" pitchFamily="34" charset="0"/>
                        </a:rPr>
                        <a:t> EVIDENCES</a:t>
                      </a:r>
                      <a:endParaRPr lang="es-MX"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0"/>
                  </a:ext>
                </a:extLst>
              </a:tr>
              <a:tr h="1487099">
                <a:tc>
                  <a:txBody>
                    <a:bodyPr/>
                    <a:lstStyle/>
                    <a:p>
                      <a:pPr algn="ctr"/>
                      <a:r>
                        <a:rPr lang="es-MX" sz="6600" b="1" dirty="0">
                          <a:latin typeface="Arial" panose="020B0604020202020204" pitchFamily="34" charset="0"/>
                          <a:cs typeface="Arial" panose="020B0604020202020204" pitchFamily="34" charset="0"/>
                        </a:rPr>
                        <a:t>1</a:t>
                      </a:r>
                    </a:p>
                  </a:txBody>
                  <a:tcPr anchor="ctr"/>
                </a:tc>
                <a:tc>
                  <a:txBody>
                    <a:bodyPr/>
                    <a:lstStyle/>
                    <a:p>
                      <a:r>
                        <a:rPr lang="es-MX" sz="1200" b="1" kern="1200" dirty="0" err="1" smtClean="0">
                          <a:solidFill>
                            <a:schemeClr val="dk1"/>
                          </a:solidFill>
                          <a:effectLst/>
                          <a:latin typeface="Arial" panose="020B0604020202020204" pitchFamily="34" charset="0"/>
                          <a:ea typeface="+mn-ea"/>
                          <a:cs typeface="Arial" panose="020B0604020202020204" pitchFamily="34" charset="0"/>
                        </a:rPr>
                        <a:t>Level</a:t>
                      </a:r>
                      <a:r>
                        <a:rPr lang="es-MX" sz="1200" b="1" kern="1200" dirty="0" smtClean="0">
                          <a:solidFill>
                            <a:schemeClr val="dk1"/>
                          </a:solidFill>
                          <a:effectLst/>
                          <a:latin typeface="Arial" panose="020B0604020202020204" pitchFamily="34" charset="0"/>
                          <a:ea typeface="+mn-ea"/>
                          <a:cs typeface="Arial" panose="020B0604020202020204" pitchFamily="34" charset="0"/>
                        </a:rPr>
                        <a:t> 7 </a:t>
                      </a:r>
                      <a:r>
                        <a:rPr lang="es-MX" sz="1200" b="1" kern="1200" dirty="0" err="1" smtClean="0">
                          <a:solidFill>
                            <a:schemeClr val="dk1"/>
                          </a:solidFill>
                          <a:effectLst/>
                          <a:latin typeface="Arial" panose="020B0604020202020204" pitchFamily="34" charset="0"/>
                          <a:ea typeface="+mn-ea"/>
                          <a:cs typeface="Arial" panose="020B0604020202020204" pitchFamily="34" charset="0"/>
                        </a:rPr>
                        <a:t>Unit</a:t>
                      </a:r>
                      <a:r>
                        <a:rPr lang="es-MX" sz="1200" b="1" kern="1200" baseline="0" dirty="0" smtClean="0">
                          <a:solidFill>
                            <a:schemeClr val="dk1"/>
                          </a:solidFill>
                          <a:effectLst/>
                          <a:latin typeface="Arial" panose="020B0604020202020204" pitchFamily="34" charset="0"/>
                          <a:ea typeface="+mn-ea"/>
                          <a:cs typeface="Arial" panose="020B0604020202020204" pitchFamily="34" charset="0"/>
                        </a:rPr>
                        <a:t> 1 </a:t>
                      </a:r>
                      <a:r>
                        <a:rPr lang="es-MX" sz="1200" b="1" kern="1200" baseline="0" dirty="0" err="1" smtClean="0">
                          <a:solidFill>
                            <a:schemeClr val="dk1"/>
                          </a:solidFill>
                          <a:effectLst/>
                          <a:latin typeface="Arial" panose="020B0604020202020204" pitchFamily="34" charset="0"/>
                          <a:ea typeface="+mn-ea"/>
                          <a:cs typeface="Arial" panose="020B0604020202020204" pitchFamily="34" charset="0"/>
                        </a:rPr>
                        <a:t>to</a:t>
                      </a:r>
                      <a:r>
                        <a:rPr lang="es-MX" sz="1200" b="1" kern="1200" baseline="0" dirty="0" smtClean="0">
                          <a:solidFill>
                            <a:schemeClr val="dk1"/>
                          </a:solidFill>
                          <a:effectLst/>
                          <a:latin typeface="Arial" panose="020B0604020202020204" pitchFamily="34" charset="0"/>
                          <a:ea typeface="+mn-ea"/>
                          <a:cs typeface="Arial" panose="020B0604020202020204" pitchFamily="34" charset="0"/>
                        </a:rPr>
                        <a:t> </a:t>
                      </a:r>
                      <a:r>
                        <a:rPr lang="es-MX" sz="1200" b="1" kern="1200" baseline="0" dirty="0" err="1" smtClean="0">
                          <a:solidFill>
                            <a:schemeClr val="dk1"/>
                          </a:solidFill>
                          <a:effectLst/>
                          <a:latin typeface="Arial" panose="020B0604020202020204" pitchFamily="34" charset="0"/>
                          <a:ea typeface="+mn-ea"/>
                          <a:cs typeface="Arial" panose="020B0604020202020204" pitchFamily="34" charset="0"/>
                        </a:rPr>
                        <a:t>Unit</a:t>
                      </a:r>
                      <a:r>
                        <a:rPr lang="es-MX" sz="1200" b="1" kern="1200" baseline="0" dirty="0" smtClean="0">
                          <a:solidFill>
                            <a:schemeClr val="dk1"/>
                          </a:solidFill>
                          <a:effectLst/>
                          <a:latin typeface="Arial" panose="020B0604020202020204" pitchFamily="34" charset="0"/>
                          <a:ea typeface="+mn-ea"/>
                          <a:cs typeface="Arial" panose="020B0604020202020204" pitchFamily="34" charset="0"/>
                        </a:rPr>
                        <a:t> 5</a:t>
                      </a:r>
                      <a:endParaRPr lang="es-MX" sz="1200" b="1"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effectLst/>
                          <a:latin typeface="Arial" panose="020B0604020202020204" pitchFamily="34" charset="0"/>
                          <a:ea typeface="+mn-ea"/>
                          <a:cs typeface="Arial" panose="020B0604020202020204" pitchFamily="34" charset="0"/>
                        </a:rPr>
                        <a:t>TOPICS: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b="0" baseline="0" dirty="0" err="1" smtClean="0">
                          <a:latin typeface="Arial" panose="020B0604020202020204" pitchFamily="34" charset="0"/>
                          <a:cs typeface="Arial" panose="020B0604020202020204" pitchFamily="34" charset="0"/>
                        </a:rPr>
                        <a:t>Hanging</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out</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with</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friends</a:t>
                      </a:r>
                      <a:endParaRPr lang="es-MX" sz="900" b="0" baseline="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kern="1200" dirty="0" smtClean="0">
                          <a:solidFill>
                            <a:schemeClr val="dk1"/>
                          </a:solidFill>
                          <a:effectLst/>
                          <a:latin typeface="Arial" panose="020B0604020202020204" pitchFamily="34" charset="0"/>
                          <a:ea typeface="+mn-ea"/>
                          <a:cs typeface="Arial" panose="020B0604020202020204" pitchFamily="34" charset="0"/>
                        </a:rPr>
                        <a:t>Sally's Health and Lifestyle Column</a:t>
                      </a:r>
                      <a:endParaRPr lang="es-MX" sz="900" b="0" baseline="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b="0" i="0" kern="1200" dirty="0" err="1" smtClean="0">
                          <a:solidFill>
                            <a:schemeClr val="dk1"/>
                          </a:solidFill>
                          <a:effectLst/>
                          <a:latin typeface="Arial" panose="020B0604020202020204" pitchFamily="34" charset="0"/>
                          <a:ea typeface="+mn-ea"/>
                          <a:cs typeface="Arial" panose="020B0604020202020204" pitchFamily="34" charset="0"/>
                        </a:rPr>
                        <a:t>Ouch</a:t>
                      </a:r>
                      <a:r>
                        <a:rPr lang="es-MX" sz="900" b="0" i="0" kern="1200" dirty="0" smtClean="0">
                          <a:solidFill>
                            <a:schemeClr val="dk1"/>
                          </a:solidFill>
                          <a:effectLst/>
                          <a:latin typeface="Arial" panose="020B0604020202020204" pitchFamily="34" charset="0"/>
                          <a:ea typeface="+mn-ea"/>
                          <a:cs typeface="Arial" panose="020B0604020202020204" pitchFamily="34" charset="0"/>
                        </a:rPr>
                        <a:t>, </a:t>
                      </a:r>
                      <a:r>
                        <a:rPr lang="es-MX" sz="900" b="0" i="0" kern="1200" dirty="0" err="1" smtClean="0">
                          <a:solidFill>
                            <a:schemeClr val="dk1"/>
                          </a:solidFill>
                          <a:effectLst/>
                          <a:latin typeface="Arial" panose="020B0604020202020204" pitchFamily="34" charset="0"/>
                          <a:ea typeface="+mn-ea"/>
                          <a:cs typeface="Arial" panose="020B0604020202020204" pitchFamily="34" charset="0"/>
                        </a:rPr>
                        <a:t>My</a:t>
                      </a:r>
                      <a:r>
                        <a:rPr lang="es-MX" sz="900" b="0" i="0" kern="1200" dirty="0" smtClean="0">
                          <a:solidFill>
                            <a:schemeClr val="dk1"/>
                          </a:solidFill>
                          <a:effectLst/>
                          <a:latin typeface="Arial" panose="020B0604020202020204" pitchFamily="34" charset="0"/>
                          <a:ea typeface="+mn-ea"/>
                          <a:cs typeface="Arial" panose="020B0604020202020204" pitchFamily="34" charset="0"/>
                        </a:rPr>
                        <a:t> Back!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b="0" i="0" kern="1200" dirty="0" err="1" smtClean="0">
                          <a:solidFill>
                            <a:schemeClr val="dk1"/>
                          </a:solidFill>
                          <a:effectLst/>
                          <a:latin typeface="Arial" panose="020B0604020202020204" pitchFamily="34" charset="0"/>
                          <a:ea typeface="+mn-ea"/>
                          <a:cs typeface="Arial" panose="020B0604020202020204" pitchFamily="34" charset="0"/>
                        </a:rPr>
                        <a:t>Man</a:t>
                      </a:r>
                      <a:r>
                        <a:rPr lang="es-MX" sz="900" b="0" i="0" kern="1200" dirty="0" smtClean="0">
                          <a:solidFill>
                            <a:schemeClr val="dk1"/>
                          </a:solidFill>
                          <a:effectLst/>
                          <a:latin typeface="Arial" panose="020B0604020202020204" pitchFamily="34" charset="0"/>
                          <a:ea typeface="+mn-ea"/>
                          <a:cs typeface="Arial" panose="020B0604020202020204" pitchFamily="34" charset="0"/>
                        </a:rPr>
                        <a:t> vs. Machine</a:t>
                      </a:r>
                      <a:endParaRPr lang="es-MX" sz="900" b="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kern="1200" dirty="0" smtClean="0">
                          <a:solidFill>
                            <a:schemeClr val="dk1"/>
                          </a:solidFill>
                          <a:effectLst/>
                          <a:latin typeface="Arial" panose="020B0604020202020204" pitchFamily="34" charset="0"/>
                          <a:ea typeface="+mn-ea"/>
                          <a:cs typeface="Arial" panose="020B0604020202020204" pitchFamily="34" charset="0"/>
                        </a:rPr>
                        <a:t>Vanessa Works the Evening Shift</a:t>
                      </a:r>
                      <a:endParaRPr lang="es-MX" sz="900" b="1" baseline="0" dirty="0" smtClean="0">
                        <a:latin typeface="Arial" panose="020B0604020202020204" pitchFamily="34" charset="0"/>
                        <a:cs typeface="Arial" panose="020B0604020202020204" pitchFamily="34" charset="0"/>
                      </a:endParaRPr>
                    </a:p>
                    <a:p>
                      <a:endParaRPr lang="en-US" sz="900" kern="1200" dirty="0" smtClean="0">
                        <a:solidFill>
                          <a:schemeClr val="dk1"/>
                        </a:solidFill>
                        <a:effectLst/>
                        <a:latin typeface="Arial" panose="020B0604020202020204" pitchFamily="34" charset="0"/>
                        <a:ea typeface="+mn-ea"/>
                        <a:cs typeface="Arial" panose="020B0604020202020204" pitchFamily="34" charset="0"/>
                      </a:endParaRPr>
                    </a:p>
                    <a:p>
                      <a:r>
                        <a:rPr lang="en-US" sz="900" kern="1200" dirty="0" smtClean="0">
                          <a:solidFill>
                            <a:schemeClr val="dk1"/>
                          </a:solidFill>
                          <a:effectLst/>
                          <a:latin typeface="Arial" panose="020B0604020202020204" pitchFamily="34" charset="0"/>
                          <a:ea typeface="+mn-ea"/>
                          <a:cs typeface="Arial" panose="020B0604020202020204" pitchFamily="34" charset="0"/>
                        </a:rPr>
                        <a:t>GRAMMAR</a:t>
                      </a:r>
                      <a:r>
                        <a:rPr lang="en-US" sz="900" kern="1200" dirty="0" smtClean="0">
                          <a:solidFill>
                            <a:schemeClr val="dk1"/>
                          </a:solidFill>
                          <a:effectLst/>
                          <a:latin typeface="Arial" panose="020B0604020202020204" pitchFamily="34" charset="0"/>
                          <a:ea typeface="+mn-ea"/>
                          <a:cs typeface="Arial" panose="020B0604020202020204" pitchFamily="34" charset="0"/>
                        </a:rPr>
                        <a:t>:</a:t>
                      </a:r>
                    </a:p>
                    <a:p>
                      <a:r>
                        <a:rPr lang="en-US" sz="900" kern="1200" dirty="0" smtClean="0">
                          <a:solidFill>
                            <a:schemeClr val="dk1"/>
                          </a:solidFill>
                          <a:effectLst/>
                          <a:latin typeface="Arial" panose="020B0604020202020204" pitchFamily="34" charset="0"/>
                          <a:ea typeface="+mn-ea"/>
                          <a:cs typeface="Arial" panose="020B0604020202020204" pitchFamily="34" charset="0"/>
                        </a:rPr>
                        <a:t>Use</a:t>
                      </a:r>
                      <a:r>
                        <a:rPr lang="en-US" sz="900" kern="1200" baseline="0" dirty="0" smtClean="0">
                          <a:solidFill>
                            <a:schemeClr val="dk1"/>
                          </a:solidFill>
                          <a:effectLst/>
                          <a:latin typeface="Arial" panose="020B0604020202020204" pitchFamily="34" charset="0"/>
                          <a:ea typeface="+mn-ea"/>
                          <a:cs typeface="Arial" panose="020B0604020202020204" pitchFamily="34" charset="0"/>
                        </a:rPr>
                        <a:t> </a:t>
                      </a:r>
                      <a:r>
                        <a:rPr lang="en-US" sz="900" kern="1200" baseline="0" dirty="0" smtClean="0">
                          <a:solidFill>
                            <a:schemeClr val="dk1"/>
                          </a:solidFill>
                          <a:effectLst/>
                          <a:latin typeface="Arial" panose="020B0604020202020204" pitchFamily="34" charset="0"/>
                          <a:ea typeface="+mn-ea"/>
                          <a:cs typeface="Arial" panose="020B0604020202020204" pitchFamily="34" charset="0"/>
                        </a:rPr>
                        <a:t>of will and going to in future statements, Use of embedded questions to ask for clarification, Use od used to ins past statements, use of phrasal verbs, Use of the first conditional in statements, Use of adjectives that en in </a:t>
                      </a:r>
                      <a:r>
                        <a:rPr lang="en-US" sz="900" b="1" i="1" kern="1200" baseline="0" dirty="0" err="1" smtClean="0">
                          <a:solidFill>
                            <a:schemeClr val="dk1"/>
                          </a:solidFill>
                          <a:effectLst/>
                          <a:latin typeface="Arial" panose="020B0604020202020204" pitchFamily="34" charset="0"/>
                          <a:ea typeface="+mn-ea"/>
                          <a:cs typeface="Arial" panose="020B0604020202020204" pitchFamily="34" charset="0"/>
                        </a:rPr>
                        <a:t>ed</a:t>
                      </a:r>
                      <a:r>
                        <a:rPr lang="en-US" sz="900" kern="1200" baseline="0" dirty="0" smtClean="0">
                          <a:solidFill>
                            <a:schemeClr val="dk1"/>
                          </a:solidFill>
                          <a:effectLst/>
                          <a:latin typeface="Arial" panose="020B0604020202020204" pitchFamily="34" charset="0"/>
                          <a:ea typeface="+mn-ea"/>
                          <a:cs typeface="Arial" panose="020B0604020202020204" pitchFamily="34" charset="0"/>
                        </a:rPr>
                        <a:t> and </a:t>
                      </a:r>
                      <a:r>
                        <a:rPr lang="en-US" sz="900" b="1" i="1" kern="1200" baseline="0" dirty="0" err="1" smtClean="0">
                          <a:solidFill>
                            <a:schemeClr val="dk1"/>
                          </a:solidFill>
                          <a:effectLst/>
                          <a:latin typeface="Arial" panose="020B0604020202020204" pitchFamily="34" charset="0"/>
                          <a:ea typeface="+mn-ea"/>
                          <a:cs typeface="Arial" panose="020B0604020202020204" pitchFamily="34" charset="0"/>
                        </a:rPr>
                        <a:t>ing</a:t>
                      </a:r>
                      <a:r>
                        <a:rPr lang="en-US" sz="900" b="1" i="1" kern="1200" baseline="0" dirty="0" smtClean="0">
                          <a:solidFill>
                            <a:schemeClr val="dk1"/>
                          </a:solidFill>
                          <a:effectLst/>
                          <a:latin typeface="Arial" panose="020B0604020202020204" pitchFamily="34" charset="0"/>
                          <a:ea typeface="+mn-ea"/>
                          <a:cs typeface="Arial" panose="020B0604020202020204" pitchFamily="34" charset="0"/>
                        </a:rPr>
                        <a:t>, </a:t>
                      </a:r>
                      <a:r>
                        <a:rPr lang="en-US" sz="900" b="0" i="0" kern="1200" baseline="0" dirty="0" smtClean="0">
                          <a:solidFill>
                            <a:schemeClr val="dk1"/>
                          </a:solidFill>
                          <a:effectLst/>
                          <a:latin typeface="Arial" panose="020B0604020202020204" pitchFamily="34" charset="0"/>
                          <a:ea typeface="+mn-ea"/>
                          <a:cs typeface="Arial" panose="020B0604020202020204" pitchFamily="34" charset="0"/>
                        </a:rPr>
                        <a:t>use of present continuous for future actions, use of present perfect, use of gerunds to talk about social activities, subject and object relative clauses, Use of second conditional (wish).</a:t>
                      </a:r>
                      <a:endParaRPr lang="en-US" sz="900" b="0" i="0"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r>
                        <a:rPr lang="es-MX" sz="1100" b="0" dirty="0" err="1" smtClean="0">
                          <a:latin typeface="Arial" panose="020B0604020202020204" pitchFamily="34" charset="0"/>
                          <a:cs typeface="Arial" panose="020B0604020202020204" pitchFamily="34" charset="0"/>
                        </a:rPr>
                        <a:t>Speaking</a:t>
                      </a:r>
                      <a:r>
                        <a:rPr lang="es-MX" sz="1100" b="0" dirty="0" smtClean="0">
                          <a:latin typeface="Arial" panose="020B0604020202020204" pitchFamily="34" charset="0"/>
                          <a:cs typeface="Arial" panose="020B0604020202020204" pitchFamily="34" charset="0"/>
                        </a:rPr>
                        <a:t> </a:t>
                      </a:r>
                      <a:r>
                        <a:rPr lang="es-MX" sz="1100" b="0" dirty="0" err="1" smtClean="0">
                          <a:latin typeface="Arial" panose="020B0604020202020204" pitchFamily="34" charset="0"/>
                          <a:cs typeface="Arial" panose="020B0604020202020204" pitchFamily="34" charset="0"/>
                        </a:rPr>
                        <a:t>activity</a:t>
                      </a:r>
                      <a:endParaRPr lang="es-MX" sz="1100" b="0" dirty="0" smtClean="0">
                        <a:latin typeface="Arial" panose="020B0604020202020204" pitchFamily="34" charset="0"/>
                        <a:cs typeface="Arial" panose="020B0604020202020204" pitchFamily="34" charset="0"/>
                      </a:endParaRPr>
                    </a:p>
                    <a:p>
                      <a:r>
                        <a:rPr lang="es-MX" sz="1100" b="0" dirty="0" err="1" smtClean="0">
                          <a:latin typeface="Arial" panose="020B0604020202020204" pitchFamily="34" charset="0"/>
                          <a:cs typeface="Arial" panose="020B0604020202020204" pitchFamily="34" charset="0"/>
                        </a:rPr>
                        <a:t>Practice</a:t>
                      </a:r>
                      <a:r>
                        <a:rPr lang="es-MX" sz="1100" b="0" dirty="0" smtClean="0">
                          <a:latin typeface="Arial" panose="020B0604020202020204" pitchFamily="34" charset="0"/>
                          <a:cs typeface="Arial" panose="020B0604020202020204" pitchFamily="34" charset="0"/>
                        </a:rPr>
                        <a:t> in </a:t>
                      </a:r>
                      <a:r>
                        <a:rPr lang="es-MX" sz="1100" b="0" dirty="0" err="1" smtClean="0">
                          <a:latin typeface="Arial" panose="020B0604020202020204" pitchFamily="34" charset="0"/>
                          <a:cs typeface="Arial" panose="020B0604020202020204" pitchFamily="34" charset="0"/>
                        </a:rPr>
                        <a:t>Canva</a:t>
                      </a:r>
                      <a:endParaRPr lang="es-MX" sz="1100" b="0" dirty="0" smtClean="0">
                        <a:latin typeface="Arial" panose="020B0604020202020204" pitchFamily="34" charset="0"/>
                        <a:cs typeface="Arial" panose="020B0604020202020204" pitchFamily="34" charset="0"/>
                      </a:endParaRPr>
                    </a:p>
                    <a:p>
                      <a:endParaRPr lang="es-MX"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1538975">
                <a:tc>
                  <a:txBody>
                    <a:bodyPr/>
                    <a:lstStyle/>
                    <a:p>
                      <a:pPr algn="ctr"/>
                      <a:r>
                        <a:rPr lang="es-MX" sz="6600" b="1" dirty="0">
                          <a:latin typeface="Arial" panose="020B0604020202020204" pitchFamily="34" charset="0"/>
                          <a:cs typeface="Arial" panose="020B0604020202020204" pitchFamily="34" charset="0"/>
                        </a:rPr>
                        <a:t>2</a:t>
                      </a:r>
                    </a:p>
                  </a:txBody>
                  <a:tcPr anchor="ctr"/>
                </a:tc>
                <a:tc>
                  <a:txBody>
                    <a:bodyPr/>
                    <a:lstStyle/>
                    <a:p>
                      <a:r>
                        <a:rPr lang="es-MX" sz="1200" b="1" kern="1200" dirty="0" err="1" smtClean="0">
                          <a:solidFill>
                            <a:schemeClr val="dk1"/>
                          </a:solidFill>
                          <a:effectLst/>
                          <a:latin typeface="+mn-lt"/>
                          <a:ea typeface="+mn-ea"/>
                          <a:cs typeface="+mn-cs"/>
                        </a:rPr>
                        <a:t>Level</a:t>
                      </a:r>
                      <a:r>
                        <a:rPr lang="es-MX" sz="1200" b="1" kern="1200" dirty="0" smtClean="0">
                          <a:solidFill>
                            <a:schemeClr val="dk1"/>
                          </a:solidFill>
                          <a:effectLst/>
                          <a:latin typeface="+mn-lt"/>
                          <a:ea typeface="+mn-ea"/>
                          <a:cs typeface="+mn-cs"/>
                        </a:rPr>
                        <a:t> 7 </a:t>
                      </a:r>
                      <a:r>
                        <a:rPr lang="es-MX" sz="1200" b="1" kern="1200" dirty="0" err="1" smtClean="0">
                          <a:solidFill>
                            <a:schemeClr val="dk1"/>
                          </a:solidFill>
                          <a:effectLst/>
                          <a:latin typeface="+mn-lt"/>
                          <a:ea typeface="+mn-ea"/>
                          <a:cs typeface="+mn-cs"/>
                        </a:rPr>
                        <a:t>Unit</a:t>
                      </a:r>
                      <a:r>
                        <a:rPr lang="es-MX" sz="1200" b="1" kern="1200" baseline="0" dirty="0" smtClean="0">
                          <a:solidFill>
                            <a:schemeClr val="dk1"/>
                          </a:solidFill>
                          <a:effectLst/>
                          <a:latin typeface="+mn-lt"/>
                          <a:ea typeface="+mn-ea"/>
                          <a:cs typeface="+mn-cs"/>
                        </a:rPr>
                        <a:t> 6 </a:t>
                      </a:r>
                      <a:r>
                        <a:rPr lang="es-MX" sz="1200" b="1" kern="1200" baseline="0" dirty="0" err="1" smtClean="0">
                          <a:solidFill>
                            <a:schemeClr val="dk1"/>
                          </a:solidFill>
                          <a:effectLst/>
                          <a:latin typeface="+mn-lt"/>
                          <a:ea typeface="+mn-ea"/>
                          <a:cs typeface="+mn-cs"/>
                        </a:rPr>
                        <a:t>to</a:t>
                      </a:r>
                      <a:r>
                        <a:rPr lang="es-MX" sz="1200" b="1" kern="1200" baseline="0" dirty="0" smtClean="0">
                          <a:solidFill>
                            <a:schemeClr val="dk1"/>
                          </a:solidFill>
                          <a:effectLst/>
                          <a:latin typeface="+mn-lt"/>
                          <a:ea typeface="+mn-ea"/>
                          <a:cs typeface="+mn-cs"/>
                        </a:rPr>
                        <a:t> </a:t>
                      </a:r>
                      <a:r>
                        <a:rPr lang="es-MX" sz="1200" b="1" kern="1200" baseline="0" dirty="0" err="1" smtClean="0">
                          <a:solidFill>
                            <a:schemeClr val="dk1"/>
                          </a:solidFill>
                          <a:effectLst/>
                          <a:latin typeface="+mn-lt"/>
                          <a:ea typeface="+mn-ea"/>
                          <a:cs typeface="+mn-cs"/>
                        </a:rPr>
                        <a:t>Unit</a:t>
                      </a:r>
                      <a:r>
                        <a:rPr lang="es-MX" sz="1200" b="1" kern="1200" baseline="0" dirty="0" smtClean="0">
                          <a:solidFill>
                            <a:schemeClr val="dk1"/>
                          </a:solidFill>
                          <a:effectLst/>
                          <a:latin typeface="+mn-lt"/>
                          <a:ea typeface="+mn-ea"/>
                          <a:cs typeface="+mn-cs"/>
                        </a:rPr>
                        <a:t> 10</a:t>
                      </a:r>
                      <a:endParaRPr lang="es-MX" sz="1200" b="1"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smtClean="0">
                          <a:solidFill>
                            <a:schemeClr val="dk1"/>
                          </a:solidFill>
                          <a:effectLst/>
                          <a:latin typeface="Arial" panose="020B0604020202020204" pitchFamily="34" charset="0"/>
                          <a:ea typeface="+mn-ea"/>
                          <a:cs typeface="Arial" panose="020B0604020202020204" pitchFamily="34" charset="0"/>
                        </a:rPr>
                        <a:t>TOPICS: </a:t>
                      </a:r>
                      <a:endParaRPr lang="en-US" sz="900" b="0" i="0" kern="1200" dirty="0" smtClean="0">
                        <a:solidFill>
                          <a:schemeClr val="dk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kern="1200" dirty="0" smtClean="0">
                          <a:solidFill>
                            <a:schemeClr val="dk1"/>
                          </a:solidFill>
                          <a:effectLst/>
                          <a:latin typeface="Arial" panose="020B0604020202020204" pitchFamily="34" charset="0"/>
                          <a:ea typeface="+mn-ea"/>
                          <a:cs typeface="Arial" panose="020B0604020202020204" pitchFamily="34" charset="0"/>
                        </a:rPr>
                        <a:t>Peter Visits Vanessa at Work</a:t>
                      </a:r>
                      <a:endParaRPr lang="es-MX" sz="900" b="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b="0" i="0" kern="1200" dirty="0" err="1" smtClean="0">
                          <a:solidFill>
                            <a:schemeClr val="dk1"/>
                          </a:solidFill>
                          <a:effectLst/>
                          <a:latin typeface="Arial" panose="020B0604020202020204" pitchFamily="34" charset="0"/>
                          <a:ea typeface="+mn-ea"/>
                          <a:cs typeface="Arial" panose="020B0604020202020204" pitchFamily="34" charset="0"/>
                        </a:rPr>
                        <a:t>The</a:t>
                      </a:r>
                      <a:r>
                        <a:rPr lang="es-MX" sz="900" b="0" i="0" kern="1200" dirty="0" smtClean="0">
                          <a:solidFill>
                            <a:schemeClr val="dk1"/>
                          </a:solidFill>
                          <a:effectLst/>
                          <a:latin typeface="Arial" panose="020B0604020202020204" pitchFamily="34" charset="0"/>
                          <a:ea typeface="+mn-ea"/>
                          <a:cs typeface="Arial" panose="020B0604020202020204" pitchFamily="34" charset="0"/>
                        </a:rPr>
                        <a:t> </a:t>
                      </a:r>
                      <a:r>
                        <a:rPr lang="es-MX" sz="900" b="0" i="0" kern="1200" dirty="0" err="1" smtClean="0">
                          <a:solidFill>
                            <a:schemeClr val="dk1"/>
                          </a:solidFill>
                          <a:effectLst/>
                          <a:latin typeface="Arial" panose="020B0604020202020204" pitchFamily="34" charset="0"/>
                          <a:ea typeface="+mn-ea"/>
                          <a:cs typeface="Arial" panose="020B0604020202020204" pitchFamily="34" charset="0"/>
                        </a:rPr>
                        <a:t>Good</a:t>
                      </a:r>
                      <a:r>
                        <a:rPr lang="es-MX" sz="900" b="0" i="0" kern="1200" dirty="0" smtClean="0">
                          <a:solidFill>
                            <a:schemeClr val="dk1"/>
                          </a:solidFill>
                          <a:effectLst/>
                          <a:latin typeface="Arial" panose="020B0604020202020204" pitchFamily="34" charset="0"/>
                          <a:ea typeface="+mn-ea"/>
                          <a:cs typeface="Arial" panose="020B0604020202020204" pitchFamily="34" charset="0"/>
                        </a:rPr>
                        <a:t> Old </a:t>
                      </a:r>
                      <a:r>
                        <a:rPr lang="es-MX" sz="900" b="0" i="0" kern="1200" dirty="0" err="1" smtClean="0">
                          <a:solidFill>
                            <a:schemeClr val="dk1"/>
                          </a:solidFill>
                          <a:effectLst/>
                          <a:latin typeface="Arial" panose="020B0604020202020204" pitchFamily="34" charset="0"/>
                          <a:ea typeface="+mn-ea"/>
                          <a:cs typeface="Arial" panose="020B0604020202020204" pitchFamily="34" charset="0"/>
                        </a:rPr>
                        <a:t>Days</a:t>
                      </a:r>
                      <a:endParaRPr lang="es-MX" sz="900" b="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kern="1200" dirty="0" smtClean="0">
                          <a:solidFill>
                            <a:schemeClr val="dk1"/>
                          </a:solidFill>
                          <a:effectLst/>
                          <a:latin typeface="Arial" panose="020B0604020202020204" pitchFamily="34" charset="0"/>
                          <a:ea typeface="+mn-ea"/>
                          <a:cs typeface="Arial" panose="020B0604020202020204" pitchFamily="34" charset="0"/>
                        </a:rPr>
                        <a:t>The Brave New World of the Internet</a:t>
                      </a:r>
                      <a:endParaRPr lang="es-MX" sz="900" b="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b="0" i="0" kern="1200" dirty="0" smtClean="0">
                          <a:solidFill>
                            <a:schemeClr val="dk1"/>
                          </a:solidFill>
                          <a:effectLst/>
                          <a:latin typeface="Arial" panose="020B0604020202020204" pitchFamily="34" charset="0"/>
                          <a:ea typeface="+mn-ea"/>
                          <a:cs typeface="Arial" panose="020B0604020202020204" pitchFamily="34" charset="0"/>
                        </a:rPr>
                        <a:t>Peter and Online </a:t>
                      </a:r>
                      <a:r>
                        <a:rPr lang="es-MX" sz="900" b="0" i="0" kern="1200" dirty="0" err="1" smtClean="0">
                          <a:solidFill>
                            <a:schemeClr val="dk1"/>
                          </a:solidFill>
                          <a:effectLst/>
                          <a:latin typeface="Arial" panose="020B0604020202020204" pitchFamily="34" charset="0"/>
                          <a:ea typeface="+mn-ea"/>
                          <a:cs typeface="Arial" panose="020B0604020202020204" pitchFamily="34" charset="0"/>
                        </a:rPr>
                        <a:t>Dating</a:t>
                      </a:r>
                      <a:endParaRPr lang="es-MX" sz="900" b="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b="0" i="0" kern="1200" dirty="0" err="1" smtClean="0">
                          <a:solidFill>
                            <a:schemeClr val="dk1"/>
                          </a:solidFill>
                          <a:effectLst/>
                          <a:latin typeface="Arial" panose="020B0604020202020204" pitchFamily="34" charset="0"/>
                          <a:ea typeface="+mn-ea"/>
                          <a:cs typeface="Arial" panose="020B0604020202020204" pitchFamily="34" charset="0"/>
                        </a:rPr>
                        <a:t>The</a:t>
                      </a:r>
                      <a:r>
                        <a:rPr lang="es-MX" sz="900" b="0" i="0" kern="1200" dirty="0" smtClean="0">
                          <a:solidFill>
                            <a:schemeClr val="dk1"/>
                          </a:solidFill>
                          <a:effectLst/>
                          <a:latin typeface="Arial" panose="020B0604020202020204" pitchFamily="34" charset="0"/>
                          <a:ea typeface="+mn-ea"/>
                          <a:cs typeface="Arial" panose="020B0604020202020204" pitchFamily="34" charset="0"/>
                        </a:rPr>
                        <a:t> Natural </a:t>
                      </a:r>
                      <a:r>
                        <a:rPr lang="es-MX" sz="900" b="0" i="0" kern="1200" dirty="0" err="1" smtClean="0">
                          <a:solidFill>
                            <a:schemeClr val="dk1"/>
                          </a:solidFill>
                          <a:effectLst/>
                          <a:latin typeface="Arial" panose="020B0604020202020204" pitchFamily="34" charset="0"/>
                          <a:ea typeface="+mn-ea"/>
                          <a:cs typeface="Arial" panose="020B0604020202020204" pitchFamily="34" charset="0"/>
                        </a:rPr>
                        <a:t>World</a:t>
                      </a:r>
                      <a:endParaRPr lang="es-MX" sz="900" b="0" dirty="0" smtClean="0">
                        <a:latin typeface="Arial" panose="020B0604020202020204" pitchFamily="34" charset="0"/>
                        <a:cs typeface="Arial" panose="020B0604020202020204" pitchFamily="34" charset="0"/>
                      </a:endParaRPr>
                    </a:p>
                    <a:p>
                      <a:endParaRPr lang="en-US" sz="900" kern="1200" dirty="0" smtClean="0">
                        <a:solidFill>
                          <a:schemeClr val="dk1"/>
                        </a:solidFill>
                        <a:effectLst/>
                        <a:latin typeface="Arial" panose="020B0604020202020204" pitchFamily="34" charset="0"/>
                        <a:ea typeface="+mn-ea"/>
                        <a:cs typeface="Arial" panose="020B0604020202020204" pitchFamily="34" charset="0"/>
                      </a:endParaRPr>
                    </a:p>
                    <a:p>
                      <a:r>
                        <a:rPr lang="en-US" sz="900" kern="1200" dirty="0" smtClean="0">
                          <a:solidFill>
                            <a:schemeClr val="dk1"/>
                          </a:solidFill>
                          <a:effectLst/>
                          <a:latin typeface="Arial" panose="020B0604020202020204" pitchFamily="34" charset="0"/>
                          <a:ea typeface="+mn-ea"/>
                          <a:cs typeface="Arial" panose="020B0604020202020204" pitchFamily="34" charset="0"/>
                        </a:rPr>
                        <a:t>GRAMMAR</a:t>
                      </a:r>
                      <a:r>
                        <a:rPr lang="en-US" sz="900" kern="1200" dirty="0" smtClean="0">
                          <a:solidFill>
                            <a:schemeClr val="dk1"/>
                          </a:solidFill>
                          <a:effectLst/>
                          <a:latin typeface="Arial" panose="020B0604020202020204" pitchFamily="34" charset="0"/>
                          <a:ea typeface="+mn-ea"/>
                          <a:cs typeface="Arial" panose="020B0604020202020204" pitchFamily="34" charset="0"/>
                        </a:rPr>
                        <a:t>:</a:t>
                      </a:r>
                    </a:p>
                    <a:p>
                      <a:r>
                        <a:rPr lang="en-US" sz="900" kern="1200" dirty="0" smtClean="0">
                          <a:solidFill>
                            <a:schemeClr val="dk1"/>
                          </a:solidFill>
                          <a:effectLst/>
                          <a:latin typeface="Arial" panose="020B0604020202020204" pitchFamily="34" charset="0"/>
                          <a:ea typeface="+mn-ea"/>
                          <a:cs typeface="Arial" panose="020B0604020202020204" pitchFamily="34" charset="0"/>
                        </a:rPr>
                        <a:t>Talking</a:t>
                      </a:r>
                      <a:r>
                        <a:rPr lang="en-US" sz="900" kern="1200" baseline="0" dirty="0" smtClean="0">
                          <a:solidFill>
                            <a:schemeClr val="dk1"/>
                          </a:solidFill>
                          <a:effectLst/>
                          <a:latin typeface="Arial" panose="020B0604020202020204" pitchFamily="34" charset="0"/>
                          <a:ea typeface="+mn-ea"/>
                          <a:cs typeface="Arial" panose="020B0604020202020204" pitchFamily="34" charset="0"/>
                        </a:rPr>
                        <a:t> about wishes  and imaginary situations, use of phrasal verbs with go,  Use of modals </a:t>
                      </a:r>
                      <a:r>
                        <a:rPr lang="en-US" sz="900" i="1" kern="1200" baseline="0" dirty="0" smtClean="0">
                          <a:solidFill>
                            <a:schemeClr val="dk1"/>
                          </a:solidFill>
                          <a:effectLst/>
                          <a:latin typeface="Arial" panose="020B0604020202020204" pitchFamily="34" charset="0"/>
                          <a:ea typeface="+mn-ea"/>
                          <a:cs typeface="Arial" panose="020B0604020202020204" pitchFamily="34" charset="0"/>
                        </a:rPr>
                        <a:t>can and could </a:t>
                      </a:r>
                      <a:r>
                        <a:rPr lang="en-US" sz="900" kern="1200" baseline="0" dirty="0" smtClean="0">
                          <a:solidFill>
                            <a:schemeClr val="dk1"/>
                          </a:solidFill>
                          <a:effectLst/>
                          <a:latin typeface="Arial" panose="020B0604020202020204" pitchFamily="34" charset="0"/>
                          <a:ea typeface="+mn-ea"/>
                          <a:cs typeface="Arial" panose="020B0604020202020204" pitchFamily="34" charset="0"/>
                        </a:rPr>
                        <a:t>for asking for help or giving advice, use of modal </a:t>
                      </a:r>
                      <a:r>
                        <a:rPr lang="en-US" sz="900" i="1" kern="1200" baseline="0" dirty="0" smtClean="0">
                          <a:solidFill>
                            <a:schemeClr val="dk1"/>
                          </a:solidFill>
                          <a:effectLst/>
                          <a:latin typeface="Arial" panose="020B0604020202020204" pitchFamily="34" charset="0"/>
                          <a:ea typeface="+mn-ea"/>
                          <a:cs typeface="Arial" panose="020B0604020202020204" pitchFamily="34" charset="0"/>
                        </a:rPr>
                        <a:t>would or could  </a:t>
                      </a:r>
                      <a:r>
                        <a:rPr lang="en-US" sz="900" i="0" kern="1200" baseline="0" dirty="0" smtClean="0">
                          <a:solidFill>
                            <a:schemeClr val="dk1"/>
                          </a:solidFill>
                          <a:effectLst/>
                          <a:latin typeface="Arial" panose="020B0604020202020204" pitchFamily="34" charset="0"/>
                          <a:ea typeface="+mn-ea"/>
                          <a:cs typeface="Arial" panose="020B0604020202020204" pitchFamily="34" charset="0"/>
                        </a:rPr>
                        <a:t>to discuss how to deal with problems,  Use of modal verbs for speculating,  phrasal verbs formed with a verb + preposition, subject and object relative clauses,  would and used to for statements in the past, Present perfect </a:t>
                      </a:r>
                      <a:r>
                        <a:rPr lang="en-US" sz="900" i="0" kern="1200" baseline="0" dirty="0" err="1" smtClean="0">
                          <a:solidFill>
                            <a:schemeClr val="dk1"/>
                          </a:solidFill>
                          <a:effectLst/>
                          <a:latin typeface="Arial" panose="020B0604020202020204" pitchFamily="34" charset="0"/>
                          <a:ea typeface="+mn-ea"/>
                          <a:cs typeface="Arial" panose="020B0604020202020204" pitchFamily="34" charset="0"/>
                        </a:rPr>
                        <a:t>vs</a:t>
                      </a:r>
                      <a:r>
                        <a:rPr lang="en-US" sz="900" i="0" kern="1200" baseline="0" dirty="0" smtClean="0">
                          <a:solidFill>
                            <a:schemeClr val="dk1"/>
                          </a:solidFill>
                          <a:effectLst/>
                          <a:latin typeface="Arial" panose="020B0604020202020204" pitchFamily="34" charset="0"/>
                          <a:ea typeface="+mn-ea"/>
                          <a:cs typeface="Arial" panose="020B0604020202020204" pitchFamily="34" charset="0"/>
                        </a:rPr>
                        <a:t> simple past, common phrasal verbs, use of adjectives to describe feelings and reactions, questions within sentences (embedded questions), tenses to talk about future (will, going to, present continuous, simple present), Present perfect continuous </a:t>
                      </a:r>
                      <a:r>
                        <a:rPr lang="en-US" sz="900" i="0" kern="1200" baseline="0" dirty="0" err="1" smtClean="0">
                          <a:solidFill>
                            <a:schemeClr val="dk1"/>
                          </a:solidFill>
                          <a:effectLst/>
                          <a:latin typeface="Arial" panose="020B0604020202020204" pitchFamily="34" charset="0"/>
                          <a:ea typeface="+mn-ea"/>
                          <a:cs typeface="Arial" panose="020B0604020202020204" pitchFamily="34" charset="0"/>
                        </a:rPr>
                        <a:t>vs</a:t>
                      </a:r>
                      <a:r>
                        <a:rPr lang="en-US" sz="900" i="0" kern="1200" baseline="0" dirty="0" smtClean="0">
                          <a:solidFill>
                            <a:schemeClr val="dk1"/>
                          </a:solidFill>
                          <a:effectLst/>
                          <a:latin typeface="Arial" panose="020B0604020202020204" pitchFamily="34" charset="0"/>
                          <a:ea typeface="+mn-ea"/>
                          <a:cs typeface="Arial" panose="020B0604020202020204" pitchFamily="34" charset="0"/>
                        </a:rPr>
                        <a:t> present perfect tenses,  Asking for clarifications and emphasizing a point, use of must followed by an adjective to show understand of someone else's feelings, Use of modals to give advice(should, ought, had better)</a:t>
                      </a:r>
                      <a:endParaRPr lang="en-US" sz="900" i="0"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r>
                        <a:rPr lang="es-MX" sz="1100" b="0" dirty="0" err="1" smtClean="0">
                          <a:latin typeface="Arial" panose="020B0604020202020204" pitchFamily="34" charset="0"/>
                          <a:cs typeface="Arial" panose="020B0604020202020204" pitchFamily="34" charset="0"/>
                        </a:rPr>
                        <a:t>Speaking</a:t>
                      </a:r>
                      <a:r>
                        <a:rPr lang="es-MX" sz="1100" b="0" dirty="0" smtClean="0">
                          <a:latin typeface="Arial" panose="020B0604020202020204" pitchFamily="34" charset="0"/>
                          <a:cs typeface="Arial" panose="020B0604020202020204" pitchFamily="34" charset="0"/>
                        </a:rPr>
                        <a:t> </a:t>
                      </a:r>
                      <a:r>
                        <a:rPr lang="es-MX" sz="1100" b="0" dirty="0" err="1" smtClean="0">
                          <a:latin typeface="Arial" panose="020B0604020202020204" pitchFamily="34" charset="0"/>
                          <a:cs typeface="Arial" panose="020B0604020202020204" pitchFamily="34" charset="0"/>
                        </a:rPr>
                        <a:t>activity</a:t>
                      </a:r>
                      <a:endParaRPr lang="es-MX" sz="1100" b="0" dirty="0" smtClean="0">
                        <a:latin typeface="Arial" panose="020B0604020202020204" pitchFamily="34" charset="0"/>
                        <a:cs typeface="Arial" panose="020B0604020202020204" pitchFamily="34" charset="0"/>
                      </a:endParaRPr>
                    </a:p>
                    <a:p>
                      <a:r>
                        <a:rPr lang="es-MX" sz="1100" b="0" dirty="0" err="1" smtClean="0">
                          <a:latin typeface="Arial" panose="020B0604020202020204" pitchFamily="34" charset="0"/>
                          <a:cs typeface="Arial" panose="020B0604020202020204" pitchFamily="34" charset="0"/>
                        </a:rPr>
                        <a:t>Practice</a:t>
                      </a:r>
                      <a:r>
                        <a:rPr lang="es-MX" sz="1100" b="0" dirty="0" smtClean="0">
                          <a:latin typeface="Arial" panose="020B0604020202020204" pitchFamily="34" charset="0"/>
                          <a:cs typeface="Arial" panose="020B0604020202020204" pitchFamily="34" charset="0"/>
                        </a:rPr>
                        <a:t> in </a:t>
                      </a:r>
                      <a:r>
                        <a:rPr lang="es-MX" sz="1100" b="0" dirty="0" err="1" smtClean="0">
                          <a:latin typeface="Arial" panose="020B0604020202020204" pitchFamily="34" charset="0"/>
                          <a:cs typeface="Arial" panose="020B0604020202020204" pitchFamily="34" charset="0"/>
                        </a:rPr>
                        <a:t>Canva</a:t>
                      </a:r>
                      <a:endParaRPr lang="es-MX" sz="11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1625434">
                <a:tc>
                  <a:txBody>
                    <a:bodyPr/>
                    <a:lstStyle/>
                    <a:p>
                      <a:pPr algn="ctr"/>
                      <a:r>
                        <a:rPr lang="es-MX" sz="6600" b="1" dirty="0">
                          <a:latin typeface="Arial" panose="020B0604020202020204" pitchFamily="34" charset="0"/>
                          <a:cs typeface="Arial" panose="020B0604020202020204" pitchFamily="34" charset="0"/>
                        </a:rPr>
                        <a:t>3</a:t>
                      </a:r>
                    </a:p>
                  </a:txBody>
                  <a:tcPr anchor="ctr"/>
                </a:tc>
                <a:tc>
                  <a:txBody>
                    <a:bodyPr/>
                    <a:lstStyle/>
                    <a:p>
                      <a:r>
                        <a:rPr lang="es-MX" sz="1200" b="1" kern="1200" dirty="0" err="1" smtClean="0">
                          <a:solidFill>
                            <a:schemeClr val="dk1"/>
                          </a:solidFill>
                          <a:effectLst/>
                          <a:latin typeface="+mn-lt"/>
                          <a:ea typeface="+mn-ea"/>
                          <a:cs typeface="+mn-cs"/>
                        </a:rPr>
                        <a:t>Level</a:t>
                      </a:r>
                      <a:r>
                        <a:rPr lang="es-MX" sz="1200" b="1" kern="1200" dirty="0" smtClean="0">
                          <a:solidFill>
                            <a:schemeClr val="dk1"/>
                          </a:solidFill>
                          <a:effectLst/>
                          <a:latin typeface="+mn-lt"/>
                          <a:ea typeface="+mn-ea"/>
                          <a:cs typeface="+mn-cs"/>
                        </a:rPr>
                        <a:t> 7 </a:t>
                      </a:r>
                      <a:r>
                        <a:rPr lang="es-MX" sz="1200" b="1" kern="1200" dirty="0" err="1" smtClean="0">
                          <a:solidFill>
                            <a:schemeClr val="dk1"/>
                          </a:solidFill>
                          <a:effectLst/>
                          <a:latin typeface="+mn-lt"/>
                          <a:ea typeface="+mn-ea"/>
                          <a:cs typeface="+mn-cs"/>
                        </a:rPr>
                        <a:t>Unit</a:t>
                      </a:r>
                      <a:r>
                        <a:rPr lang="es-MX" sz="1200" b="1" kern="1200" baseline="0" dirty="0" smtClean="0">
                          <a:solidFill>
                            <a:schemeClr val="dk1"/>
                          </a:solidFill>
                          <a:effectLst/>
                          <a:latin typeface="+mn-lt"/>
                          <a:ea typeface="+mn-ea"/>
                          <a:cs typeface="+mn-cs"/>
                        </a:rPr>
                        <a:t> 11 </a:t>
                      </a:r>
                      <a:r>
                        <a:rPr lang="es-MX" sz="1200" b="1" kern="1200" baseline="0" dirty="0" err="1" smtClean="0">
                          <a:solidFill>
                            <a:schemeClr val="dk1"/>
                          </a:solidFill>
                          <a:effectLst/>
                          <a:latin typeface="+mn-lt"/>
                          <a:ea typeface="+mn-ea"/>
                          <a:cs typeface="+mn-cs"/>
                        </a:rPr>
                        <a:t>to</a:t>
                      </a:r>
                      <a:r>
                        <a:rPr lang="es-MX" sz="1200" b="1" kern="1200" baseline="0" dirty="0" smtClean="0">
                          <a:solidFill>
                            <a:schemeClr val="dk1"/>
                          </a:solidFill>
                          <a:effectLst/>
                          <a:latin typeface="+mn-lt"/>
                          <a:ea typeface="+mn-ea"/>
                          <a:cs typeface="+mn-cs"/>
                        </a:rPr>
                        <a:t> </a:t>
                      </a:r>
                      <a:r>
                        <a:rPr lang="es-MX" sz="1200" b="1" kern="1200" baseline="0" dirty="0" err="1" smtClean="0">
                          <a:solidFill>
                            <a:schemeClr val="dk1"/>
                          </a:solidFill>
                          <a:effectLst/>
                          <a:latin typeface="+mn-lt"/>
                          <a:ea typeface="+mn-ea"/>
                          <a:cs typeface="+mn-cs"/>
                        </a:rPr>
                        <a:t>Unit</a:t>
                      </a:r>
                      <a:r>
                        <a:rPr lang="es-MX" sz="1200" b="1" kern="1200" baseline="0" dirty="0" smtClean="0">
                          <a:solidFill>
                            <a:schemeClr val="dk1"/>
                          </a:solidFill>
                          <a:effectLst/>
                          <a:latin typeface="+mn-lt"/>
                          <a:ea typeface="+mn-ea"/>
                          <a:cs typeface="+mn-cs"/>
                        </a:rPr>
                        <a:t> 15</a:t>
                      </a:r>
                      <a:endParaRPr lang="es-MX" sz="1200" b="1"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effectLst/>
                          <a:latin typeface="Arial" panose="020B0604020202020204" pitchFamily="34" charset="0"/>
                          <a:ea typeface="+mn-ea"/>
                          <a:cs typeface="Arial" panose="020B0604020202020204" pitchFamily="34" charset="0"/>
                        </a:rPr>
                        <a:t>TOPICS: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kern="1200" dirty="0" smtClean="0">
                          <a:solidFill>
                            <a:schemeClr val="dk1"/>
                          </a:solidFill>
                          <a:effectLst/>
                          <a:latin typeface="Arial" panose="020B0604020202020204" pitchFamily="34" charset="0"/>
                          <a:ea typeface="+mn-ea"/>
                          <a:cs typeface="Arial" panose="020B0604020202020204" pitchFamily="34" charset="0"/>
                        </a:rPr>
                        <a:t>A Quiet Night at Home</a:t>
                      </a:r>
                      <a:endParaRPr lang="es-MX" sz="90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kern="1200" dirty="0" smtClean="0">
                          <a:solidFill>
                            <a:schemeClr val="dk1"/>
                          </a:solidFill>
                          <a:effectLst/>
                          <a:latin typeface="Arial" panose="020B0604020202020204" pitchFamily="34" charset="0"/>
                          <a:ea typeface="+mn-ea"/>
                          <a:cs typeface="Arial" panose="020B0604020202020204" pitchFamily="34" charset="0"/>
                        </a:rPr>
                        <a:t>Sally and the Job Inquiry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b="0" i="0" kern="1200" dirty="0" smtClean="0">
                          <a:solidFill>
                            <a:schemeClr val="dk1"/>
                          </a:solidFill>
                          <a:effectLst/>
                          <a:latin typeface="Arial" panose="020B0604020202020204" pitchFamily="34" charset="0"/>
                          <a:ea typeface="+mn-ea"/>
                          <a:cs typeface="Arial" panose="020B0604020202020204" pitchFamily="34" charset="0"/>
                        </a:rPr>
                        <a:t>A Day </a:t>
                      </a:r>
                      <a:r>
                        <a:rPr lang="es-MX" sz="900" b="0" i="0" kern="1200" dirty="0" err="1" smtClean="0">
                          <a:solidFill>
                            <a:schemeClr val="dk1"/>
                          </a:solidFill>
                          <a:effectLst/>
                          <a:latin typeface="Arial" panose="020B0604020202020204" pitchFamily="34" charset="0"/>
                          <a:ea typeface="+mn-ea"/>
                          <a:cs typeface="Arial" panose="020B0604020202020204" pitchFamily="34" charset="0"/>
                        </a:rPr>
                        <a:t>With</a:t>
                      </a:r>
                      <a:r>
                        <a:rPr lang="es-MX" sz="900" b="0" i="0" kern="1200" dirty="0" smtClean="0">
                          <a:solidFill>
                            <a:schemeClr val="dk1"/>
                          </a:solidFill>
                          <a:effectLst/>
                          <a:latin typeface="Arial" panose="020B0604020202020204" pitchFamily="34" charset="0"/>
                          <a:ea typeface="+mn-ea"/>
                          <a:cs typeface="Arial" panose="020B0604020202020204" pitchFamily="34" charset="0"/>
                        </a:rPr>
                        <a:t> Vanessa</a:t>
                      </a:r>
                      <a:endParaRPr lang="es-MX" sz="90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b="0" i="0" kern="1200" dirty="0" err="1" smtClean="0">
                          <a:solidFill>
                            <a:schemeClr val="dk1"/>
                          </a:solidFill>
                          <a:effectLst/>
                          <a:latin typeface="Arial" panose="020B0604020202020204" pitchFamily="34" charset="0"/>
                          <a:ea typeface="+mn-ea"/>
                          <a:cs typeface="Arial" panose="020B0604020202020204" pitchFamily="34" charset="0"/>
                        </a:rPr>
                        <a:t>Environmental</a:t>
                      </a:r>
                      <a:r>
                        <a:rPr lang="es-MX" sz="900" b="0" i="0" kern="1200" dirty="0" smtClean="0">
                          <a:solidFill>
                            <a:schemeClr val="dk1"/>
                          </a:solidFill>
                          <a:effectLst/>
                          <a:latin typeface="Arial" panose="020B0604020202020204" pitchFamily="34" charset="0"/>
                          <a:ea typeface="+mn-ea"/>
                          <a:cs typeface="Arial" panose="020B0604020202020204" pitchFamily="34" charset="0"/>
                        </a:rPr>
                        <a:t> News</a:t>
                      </a:r>
                      <a:endParaRPr lang="es-MX" sz="90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b="0" i="0" kern="1200" dirty="0" err="1" smtClean="0">
                          <a:solidFill>
                            <a:schemeClr val="dk1"/>
                          </a:solidFill>
                          <a:effectLst/>
                          <a:latin typeface="Arial" panose="020B0604020202020204" pitchFamily="34" charset="0"/>
                          <a:ea typeface="+mn-ea"/>
                          <a:cs typeface="Arial" panose="020B0604020202020204" pitchFamily="34" charset="0"/>
                        </a:rPr>
                        <a:t>The</a:t>
                      </a:r>
                      <a:r>
                        <a:rPr lang="es-MX" sz="900" b="0" i="0" kern="1200" dirty="0" smtClean="0">
                          <a:solidFill>
                            <a:schemeClr val="dk1"/>
                          </a:solidFill>
                          <a:effectLst/>
                          <a:latin typeface="Arial" panose="020B0604020202020204" pitchFamily="34" charset="0"/>
                          <a:ea typeface="+mn-ea"/>
                          <a:cs typeface="Arial" panose="020B0604020202020204" pitchFamily="34" charset="0"/>
                        </a:rPr>
                        <a:t> Rice </a:t>
                      </a:r>
                      <a:r>
                        <a:rPr lang="es-MX" sz="900" b="0" i="0" kern="1200" dirty="0" err="1" smtClean="0">
                          <a:solidFill>
                            <a:schemeClr val="dk1"/>
                          </a:solidFill>
                          <a:effectLst/>
                          <a:latin typeface="Arial" panose="020B0604020202020204" pitchFamily="34" charset="0"/>
                          <a:ea typeface="+mn-ea"/>
                          <a:cs typeface="Arial" panose="020B0604020202020204" pitchFamily="34" charset="0"/>
                        </a:rPr>
                        <a:t>Cookout</a:t>
                      </a:r>
                      <a:endParaRPr lang="es-MX" sz="9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effectLst/>
                          <a:latin typeface="Arial" panose="020B0604020202020204" pitchFamily="34" charset="0"/>
                          <a:ea typeface="+mn-ea"/>
                          <a:cs typeface="Arial" panose="020B0604020202020204" pitchFamily="34" charset="0"/>
                        </a:rPr>
                        <a:t>GRAMMAR</a:t>
                      </a:r>
                      <a:r>
                        <a:rPr lang="en-US" sz="900" kern="1200" dirty="0" smtClean="0">
                          <a:solidFill>
                            <a:schemeClr val="dk1"/>
                          </a:solidFill>
                          <a:effectLst/>
                          <a:latin typeface="Arial" panose="020B0604020202020204" pitchFamily="34" charset="0"/>
                          <a:ea typeface="+mn-ea"/>
                          <a:cs typeface="Arial" panose="020B0604020202020204" pitchFamily="34" charset="0"/>
                        </a:rPr>
                        <a:t>:</a:t>
                      </a:r>
                    </a:p>
                    <a:p>
                      <a:r>
                        <a:rPr lang="en-US" sz="900" kern="1200" dirty="0" smtClean="0">
                          <a:solidFill>
                            <a:schemeClr val="dk1"/>
                          </a:solidFill>
                          <a:effectLst/>
                          <a:latin typeface="Arial" panose="020B0604020202020204" pitchFamily="34" charset="0"/>
                          <a:ea typeface="+mn-ea"/>
                          <a:cs typeface="Arial" panose="020B0604020202020204" pitchFamily="34" charset="0"/>
                        </a:rPr>
                        <a:t>GRAMMAR:</a:t>
                      </a:r>
                    </a:p>
                    <a:p>
                      <a:r>
                        <a:rPr lang="en-US" sz="900" kern="1200" dirty="0" smtClean="0">
                          <a:solidFill>
                            <a:schemeClr val="dk1"/>
                          </a:solidFill>
                          <a:effectLst/>
                          <a:latin typeface="Arial" panose="020B0604020202020204" pitchFamily="34" charset="0"/>
                          <a:ea typeface="+mn-ea"/>
                          <a:cs typeface="Arial" panose="020B0604020202020204" pitchFamily="34" charset="0"/>
                        </a:rPr>
                        <a:t>Use</a:t>
                      </a:r>
                      <a:r>
                        <a:rPr lang="en-US" sz="900" kern="1200" baseline="0" dirty="0" smtClean="0">
                          <a:solidFill>
                            <a:schemeClr val="dk1"/>
                          </a:solidFill>
                          <a:effectLst/>
                          <a:latin typeface="Arial" panose="020B0604020202020204" pitchFamily="34" charset="0"/>
                          <a:ea typeface="+mn-ea"/>
                          <a:cs typeface="Arial" panose="020B0604020202020204" pitchFamily="34" charset="0"/>
                        </a:rPr>
                        <a:t> of will and going to in future statements, Use of embedded questions to ask for clarification, Use od used to ins past statements, use of phrasal verbs, Use of the first conditional in statements, Use of adjectives that en in </a:t>
                      </a:r>
                      <a:r>
                        <a:rPr lang="en-US" sz="900" b="1" i="1" kern="1200" baseline="0" dirty="0" err="1" smtClean="0">
                          <a:solidFill>
                            <a:schemeClr val="dk1"/>
                          </a:solidFill>
                          <a:effectLst/>
                          <a:latin typeface="Arial" panose="020B0604020202020204" pitchFamily="34" charset="0"/>
                          <a:ea typeface="+mn-ea"/>
                          <a:cs typeface="Arial" panose="020B0604020202020204" pitchFamily="34" charset="0"/>
                        </a:rPr>
                        <a:t>ed</a:t>
                      </a:r>
                      <a:r>
                        <a:rPr lang="en-US" sz="900" kern="1200" baseline="0" dirty="0" smtClean="0">
                          <a:solidFill>
                            <a:schemeClr val="dk1"/>
                          </a:solidFill>
                          <a:effectLst/>
                          <a:latin typeface="Arial" panose="020B0604020202020204" pitchFamily="34" charset="0"/>
                          <a:ea typeface="+mn-ea"/>
                          <a:cs typeface="Arial" panose="020B0604020202020204" pitchFamily="34" charset="0"/>
                        </a:rPr>
                        <a:t> and </a:t>
                      </a:r>
                      <a:r>
                        <a:rPr lang="en-US" sz="900" b="1" i="1" kern="1200" baseline="0" dirty="0" err="1" smtClean="0">
                          <a:solidFill>
                            <a:schemeClr val="dk1"/>
                          </a:solidFill>
                          <a:effectLst/>
                          <a:latin typeface="Arial" panose="020B0604020202020204" pitchFamily="34" charset="0"/>
                          <a:ea typeface="+mn-ea"/>
                          <a:cs typeface="Arial" panose="020B0604020202020204" pitchFamily="34" charset="0"/>
                        </a:rPr>
                        <a:t>ing</a:t>
                      </a:r>
                      <a:r>
                        <a:rPr lang="en-US" sz="900" b="1" i="1" kern="1200" baseline="0" smtClean="0">
                          <a:solidFill>
                            <a:schemeClr val="dk1"/>
                          </a:solidFill>
                          <a:effectLst/>
                          <a:latin typeface="Arial" panose="020B0604020202020204" pitchFamily="34" charset="0"/>
                          <a:ea typeface="+mn-ea"/>
                          <a:cs typeface="Arial" panose="020B0604020202020204" pitchFamily="34" charset="0"/>
                        </a:rPr>
                        <a:t>, </a:t>
                      </a:r>
                      <a:r>
                        <a:rPr lang="en-US" sz="900" b="0" i="0" kern="1200" baseline="0" smtClean="0">
                          <a:solidFill>
                            <a:schemeClr val="dk1"/>
                          </a:solidFill>
                          <a:effectLst/>
                          <a:latin typeface="Arial" panose="020B0604020202020204" pitchFamily="34" charset="0"/>
                          <a:ea typeface="+mn-ea"/>
                          <a:cs typeface="Arial" panose="020B0604020202020204" pitchFamily="34" charset="0"/>
                        </a:rPr>
                        <a:t>use of present continuous for future actions, use of present perfect, use of gerunds to talk about social activities, subject and object relative clauses, Use of second conditional </a:t>
                      </a:r>
                      <a:endParaRPr lang="en-US" sz="900"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r>
                        <a:rPr lang="en-US" sz="1100" kern="1200" dirty="0" err="1" smtClean="0">
                          <a:solidFill>
                            <a:schemeClr val="dk1"/>
                          </a:solidFill>
                          <a:effectLst/>
                          <a:latin typeface="Arial" panose="020B0604020202020204" pitchFamily="34" charset="0"/>
                          <a:ea typeface="+mn-ea"/>
                          <a:cs typeface="Arial" panose="020B0604020202020204" pitchFamily="34" charset="0"/>
                        </a:rPr>
                        <a:t>Linguaskill</a:t>
                      </a:r>
                      <a:r>
                        <a:rPr lang="en-US" sz="1100" kern="1200" baseline="0" dirty="0" smtClean="0">
                          <a:solidFill>
                            <a:schemeClr val="dk1"/>
                          </a:solidFill>
                          <a:effectLst/>
                          <a:latin typeface="Arial" panose="020B0604020202020204" pitchFamily="34" charset="0"/>
                          <a:ea typeface="+mn-ea"/>
                          <a:cs typeface="Arial" panose="020B0604020202020204" pitchFamily="34" charset="0"/>
                        </a:rPr>
                        <a:t> mock test</a:t>
                      </a:r>
                      <a:endParaRPr lang="es-MX"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571646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lendar - elmar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050" y="1377047"/>
            <a:ext cx="1891589" cy="18915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srcRect l="41970" t="64643" r="41790" b="17953"/>
          <a:stretch/>
        </p:blipFill>
        <p:spPr>
          <a:xfrm>
            <a:off x="128278" y="3473356"/>
            <a:ext cx="2928820" cy="2818263"/>
          </a:xfrm>
          <a:prstGeom prst="rect">
            <a:avLst/>
          </a:prstGeom>
        </p:spPr>
      </p:pic>
      <p:sp>
        <p:nvSpPr>
          <p:cNvPr id="6" name="1 Título"/>
          <p:cNvSpPr>
            <a:spLocks noGrp="1"/>
          </p:cNvSpPr>
          <p:nvPr>
            <p:ph type="title"/>
          </p:nvPr>
        </p:nvSpPr>
        <p:spPr>
          <a:xfrm>
            <a:off x="27296" y="51484"/>
            <a:ext cx="3057098" cy="1325563"/>
          </a:xfrm>
        </p:spPr>
        <p:txBody>
          <a:bodyPr/>
          <a:lstStyle/>
          <a:p>
            <a:pPr algn="ctr"/>
            <a:r>
              <a:rPr lang="es-MX" b="1" dirty="0" smtClean="0">
                <a:solidFill>
                  <a:schemeClr val="tx2">
                    <a:lumMod val="60000"/>
                    <a:lumOff val="40000"/>
                  </a:schemeClr>
                </a:solidFill>
              </a:rPr>
              <a:t>Calendario Escolar</a:t>
            </a:r>
            <a:endParaRPr lang="es-MX" b="1" dirty="0">
              <a:solidFill>
                <a:schemeClr val="tx2">
                  <a:lumMod val="60000"/>
                  <a:lumOff val="40000"/>
                </a:schemeClr>
              </a:solidFill>
            </a:endParaRPr>
          </a:p>
        </p:txBody>
      </p:sp>
      <p:pic>
        <p:nvPicPr>
          <p:cNvPr id="7" name="Imagen 6"/>
          <p:cNvPicPr>
            <a:picLocks noChangeAspect="1"/>
          </p:cNvPicPr>
          <p:nvPr/>
        </p:nvPicPr>
        <p:blipFill rotWithShape="1">
          <a:blip r:embed="rId4"/>
          <a:srcRect l="25572" t="25619" r="26000" b="40476"/>
          <a:stretch/>
        </p:blipFill>
        <p:spPr>
          <a:xfrm>
            <a:off x="3084393" y="51485"/>
            <a:ext cx="8840907" cy="6482666"/>
          </a:xfrm>
          <a:prstGeom prst="rect">
            <a:avLst/>
          </a:prstGeom>
        </p:spPr>
      </p:pic>
    </p:spTree>
    <p:extLst>
      <p:ext uri="{BB962C8B-B14F-4D97-AF65-F5344CB8AC3E}">
        <p14:creationId xmlns:p14="http://schemas.microsoft.com/office/powerpoint/2010/main" val="538659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12124" y="2283509"/>
            <a:ext cx="2563088" cy="2831544"/>
          </a:xfrm>
          <a:prstGeom prst="rect">
            <a:avLst/>
          </a:prstGeom>
          <a:noFill/>
        </p:spPr>
        <p:txBody>
          <a:bodyPr wrap="square" rtlCol="0">
            <a:spAutoFit/>
          </a:bodyPr>
          <a:lstStyle/>
          <a:p>
            <a:pPr lvl="0"/>
            <a:r>
              <a:rPr lang="en-US" altLang="es-ES" sz="3200" b="1" dirty="0">
                <a:solidFill>
                  <a:prstClr val="black"/>
                </a:solidFill>
                <a:latin typeface="Arial" panose="020B0604020202020204" pitchFamily="34" charset="0"/>
                <a:cs typeface="Arial" panose="020B0604020202020204" pitchFamily="34" charset="0"/>
              </a:rPr>
              <a:t>Evaluation</a:t>
            </a:r>
            <a:r>
              <a:rPr lang="es-MX" altLang="es-ES" sz="3200" b="1" dirty="0">
                <a:solidFill>
                  <a:prstClr val="black"/>
                </a:solidFill>
                <a:latin typeface="Arial" panose="020B0604020202020204" pitchFamily="34" charset="0"/>
                <a:cs typeface="Arial" panose="020B0604020202020204" pitchFamily="34" charset="0"/>
              </a:rPr>
              <a:t> and </a:t>
            </a:r>
            <a:r>
              <a:rPr lang="en-US" altLang="es-ES" sz="3200" b="1" dirty="0">
                <a:solidFill>
                  <a:prstClr val="black"/>
                </a:solidFill>
                <a:latin typeface="Arial" panose="020B0604020202020204" pitchFamily="34" charset="0"/>
                <a:cs typeface="Arial" panose="020B0604020202020204" pitchFamily="34" charset="0"/>
              </a:rPr>
              <a:t>teaching</a:t>
            </a:r>
            <a:r>
              <a:rPr lang="es-MX" altLang="es-ES" sz="3200" b="1" dirty="0">
                <a:solidFill>
                  <a:prstClr val="black"/>
                </a:solidFill>
                <a:latin typeface="Arial" panose="020B0604020202020204" pitchFamily="34" charset="0"/>
                <a:cs typeface="Arial" panose="020B0604020202020204" pitchFamily="34" charset="0"/>
              </a:rPr>
              <a:t> </a:t>
            </a:r>
            <a:r>
              <a:rPr lang="en-US" altLang="es-ES" sz="3200" b="1" dirty="0">
                <a:solidFill>
                  <a:prstClr val="black"/>
                </a:solidFill>
                <a:latin typeface="Arial" panose="020B0604020202020204" pitchFamily="34" charset="0"/>
                <a:cs typeface="Arial" panose="020B0604020202020204" pitchFamily="34" charset="0"/>
              </a:rPr>
              <a:t>practice</a:t>
            </a:r>
            <a:r>
              <a:rPr lang="es-MX" altLang="es-ES" sz="3200" b="1" dirty="0">
                <a:solidFill>
                  <a:prstClr val="black"/>
                </a:solidFill>
                <a:latin typeface="Arial" panose="020B0604020202020204" pitchFamily="34" charset="0"/>
                <a:cs typeface="Arial" panose="020B0604020202020204" pitchFamily="34" charset="0"/>
              </a:rPr>
              <a:t> dates</a:t>
            </a:r>
            <a:endParaRPr lang="es-ES" altLang="es-ES" sz="3200" b="1" dirty="0">
              <a:solidFill>
                <a:prstClr val="black"/>
              </a:solidFill>
              <a:latin typeface="Arial" panose="020B0604020202020204" pitchFamily="34" charset="0"/>
              <a:cs typeface="Arial" panose="020B0604020202020204" pitchFamily="34" charset="0"/>
            </a:endParaRPr>
          </a:p>
          <a:p>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781880778"/>
              </p:ext>
            </p:extLst>
          </p:nvPr>
        </p:nvGraphicFramePr>
        <p:xfrm>
          <a:off x="3098043" y="136471"/>
          <a:ext cx="8093122" cy="6550930"/>
        </p:xfrm>
        <a:graphic>
          <a:graphicData uri="http://schemas.openxmlformats.org/drawingml/2006/table">
            <a:tbl>
              <a:tblPr firstRow="1" firstCol="1" bandRow="1"/>
              <a:tblGrid>
                <a:gridCol w="49020">
                  <a:extLst>
                    <a:ext uri="{9D8B030D-6E8A-4147-A177-3AD203B41FA5}">
                      <a16:colId xmlns:a16="http://schemas.microsoft.com/office/drawing/2014/main" xmlns="" val="20000"/>
                    </a:ext>
                  </a:extLst>
                </a:gridCol>
                <a:gridCol w="1174741">
                  <a:extLst>
                    <a:ext uri="{9D8B030D-6E8A-4147-A177-3AD203B41FA5}">
                      <a16:colId xmlns:a16="http://schemas.microsoft.com/office/drawing/2014/main" xmlns="" val="20001"/>
                    </a:ext>
                  </a:extLst>
                </a:gridCol>
                <a:gridCol w="1219093">
                  <a:extLst>
                    <a:ext uri="{9D8B030D-6E8A-4147-A177-3AD203B41FA5}">
                      <a16:colId xmlns:a16="http://schemas.microsoft.com/office/drawing/2014/main" xmlns="" val="20002"/>
                    </a:ext>
                  </a:extLst>
                </a:gridCol>
                <a:gridCol w="1130388">
                  <a:extLst>
                    <a:ext uri="{9D8B030D-6E8A-4147-A177-3AD203B41FA5}">
                      <a16:colId xmlns:a16="http://schemas.microsoft.com/office/drawing/2014/main" xmlns="" val="20003"/>
                    </a:ext>
                  </a:extLst>
                </a:gridCol>
                <a:gridCol w="4519880">
                  <a:extLst>
                    <a:ext uri="{9D8B030D-6E8A-4147-A177-3AD203B41FA5}">
                      <a16:colId xmlns:a16="http://schemas.microsoft.com/office/drawing/2014/main" xmlns="" val="20004"/>
                    </a:ext>
                  </a:extLst>
                </a:gridCol>
              </a:tblGrid>
              <a:tr h="286607">
                <a:tc>
                  <a:txBody>
                    <a:bodyPr/>
                    <a:lstStyle/>
                    <a:p>
                      <a:pPr marL="0" marR="0" algn="ctr">
                        <a:lnSpc>
                          <a:spcPct val="115000"/>
                        </a:lnSpc>
                        <a:spcBef>
                          <a:spcPts val="0"/>
                        </a:spcBef>
                        <a:spcAft>
                          <a:spcPts val="0"/>
                        </a:spcAft>
                      </a:pPr>
                      <a:r>
                        <a:rPr lang="es-MX" sz="14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week</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es-MX" sz="1400" b="1" kern="1200" dirty="0" err="1">
                          <a:solidFill>
                            <a:srgbClr val="FFFFFF"/>
                          </a:solidFill>
                          <a:effectLst/>
                          <a:latin typeface="Arial" panose="020B0604020202020204" pitchFamily="34" charset="0"/>
                          <a:ea typeface="Times New Roman" panose="02020603050405020304" pitchFamily="18" charset="0"/>
                          <a:cs typeface="Arial" panose="020B0604020202020204" pitchFamily="34" charset="0"/>
                        </a:rPr>
                        <a:t>month</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dirty="0" err="1">
                          <a:solidFill>
                            <a:srgbClr val="FFFFFF"/>
                          </a:solidFill>
                          <a:effectLst/>
                          <a:latin typeface="Arial" panose="020B0604020202020204" pitchFamily="34" charset="0"/>
                          <a:ea typeface="Times New Roman" panose="02020603050405020304" pitchFamily="18" charset="0"/>
                          <a:cs typeface="Arial" panose="020B0604020202020204" pitchFamily="34" charset="0"/>
                        </a:rPr>
                        <a:t>days</a:t>
                      </a:r>
                      <a:r>
                        <a:rPr lang="es-MX"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xmlns="" val="10000"/>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dirty="0" err="1" smtClean="0">
                          <a:effectLst/>
                          <a:latin typeface="Arial" panose="020B0604020202020204" pitchFamily="34" charset="0"/>
                          <a:ea typeface="Calibri" panose="020F0502020204030204" pitchFamily="34" charset="0"/>
                          <a:cs typeface="Arial" panose="020B0604020202020204" pitchFamily="34" charset="0"/>
                        </a:rPr>
                        <a:t>August</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16-20</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r h="287471">
                <a:tc>
                  <a:txBody>
                    <a:bodyPr/>
                    <a:lstStyle/>
                    <a:p>
                      <a:pPr marL="0" marR="0" algn="ctr">
                        <a:lnSpc>
                          <a:spcPct val="115000"/>
                        </a:lnSpc>
                        <a:spcBef>
                          <a:spcPts val="0"/>
                        </a:spcBef>
                        <a:spcAft>
                          <a:spcPts val="0"/>
                        </a:spcAft>
                      </a:pP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a:t>
                      </a:r>
                      <a:endParaRPr lang="es-E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s-ES" sz="1200" dirty="0" smtClean="0">
                          <a:effectLst/>
                          <a:latin typeface="Arial" panose="020B0604020202020204" pitchFamily="34" charset="0"/>
                          <a:ea typeface="Calibri" panose="020F0502020204030204" pitchFamily="34" charset="0"/>
                          <a:cs typeface="Arial" panose="020B0604020202020204" pitchFamily="34" charset="0"/>
                        </a:rPr>
                        <a:t>23-27</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Introduction, Diagnosis, Framework</a:t>
                      </a:r>
                      <a:endParaRPr lang="es-ES" sz="1400"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r>
              <a:tr h="287471">
                <a:tc>
                  <a:txBody>
                    <a:bodyPr/>
                    <a:lstStyle/>
                    <a:p>
                      <a:pPr marL="0" marR="0" algn="ctr">
                        <a:lnSpc>
                          <a:spcPct val="115000"/>
                        </a:lnSpc>
                        <a:spcBef>
                          <a:spcPts val="0"/>
                        </a:spcBef>
                        <a:spcAft>
                          <a:spcPts val="0"/>
                        </a:spcAft>
                      </a:pP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3</a:t>
                      </a:r>
                      <a:endParaRPr lang="es-E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s-ES" sz="1200" dirty="0" smtClean="0">
                          <a:effectLst/>
                          <a:latin typeface="Arial" panose="020B0604020202020204" pitchFamily="34" charset="0"/>
                          <a:ea typeface="Calibri" panose="020F0502020204030204" pitchFamily="34" charset="0"/>
                          <a:cs typeface="Arial" panose="020B0604020202020204" pitchFamily="34" charset="0"/>
                        </a:rPr>
                        <a:t>30-03 sept</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4</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err="1" smtClean="0">
                          <a:effectLst/>
                          <a:latin typeface="Arial" panose="020B0604020202020204" pitchFamily="34" charset="0"/>
                          <a:ea typeface="Calibri" panose="020F0502020204030204" pitchFamily="34" charset="0"/>
                          <a:cs typeface="Arial" panose="020B0604020202020204" pitchFamily="34" charset="0"/>
                        </a:rPr>
                        <a:t>September</a:t>
                      </a:r>
                      <a:endParaRPr lang="es-ES" sz="1400" dirty="0" smtClean="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6-10</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2"/>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5</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endParaRPr lang="es-ES" sz="1400" dirty="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s-MX" sz="12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13-17</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3"/>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6</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algn="ctr"/>
                      <a:r>
                        <a:rPr lang="es-ES" sz="1200" dirty="0" smtClean="0">
                          <a:latin typeface="Arial" panose="020B0604020202020204" pitchFamily="34" charset="0"/>
                          <a:cs typeface="Arial" panose="020B0604020202020204" pitchFamily="34" charset="0"/>
                        </a:rPr>
                        <a:t>20-24</a:t>
                      </a:r>
                      <a:endParaRPr lang="es-ES" sz="1200" dirty="0">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endParaRPr lang="es-ES" dirty="0"/>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4"/>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7</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27-01 Oct.</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Arial" panose="020B0604020202020204" pitchFamily="34" charset="0"/>
                          <a:ea typeface="Calibri" panose="020F0502020204030204" pitchFamily="34" charset="0"/>
                          <a:cs typeface="Arial" panose="020B0604020202020204" pitchFamily="34" charset="0"/>
                        </a:rPr>
                        <a:t>1</a:t>
                      </a:r>
                      <a:r>
                        <a:rPr lang="en-US" sz="1400" baseline="30000" dirty="0" smtClean="0">
                          <a:effectLst/>
                          <a:latin typeface="Arial" panose="020B0604020202020204" pitchFamily="34" charset="0"/>
                          <a:ea typeface="Calibri" panose="020F0502020204030204" pitchFamily="34" charset="0"/>
                          <a:cs typeface="Arial" panose="020B0604020202020204" pitchFamily="34" charset="0"/>
                        </a:rPr>
                        <a:t>st</a:t>
                      </a:r>
                      <a:r>
                        <a:rPr lang="en-US" sz="1400" dirty="0" smtClean="0">
                          <a:effectLst/>
                          <a:latin typeface="Arial" panose="020B0604020202020204" pitchFamily="34" charset="0"/>
                          <a:ea typeface="Calibri" panose="020F0502020204030204" pitchFamily="34" charset="0"/>
                          <a:cs typeface="Arial" panose="020B0604020202020204" pitchFamily="34" charset="0"/>
                        </a:rPr>
                        <a:t> </a:t>
                      </a:r>
                      <a:r>
                        <a:rPr lang="es-MX" sz="1400" b="1" kern="1200" dirty="0" err="1" smtClean="0">
                          <a:effectLst/>
                          <a:latin typeface="Arial" panose="020B0604020202020204" pitchFamily="34" charset="0"/>
                          <a:ea typeface="Times New Roman" panose="02020603050405020304" pitchFamily="18" charset="0"/>
                          <a:cs typeface="Arial" panose="020B0604020202020204" pitchFamily="34" charset="0"/>
                        </a:rPr>
                        <a:t>Institutional</a:t>
                      </a:r>
                      <a:r>
                        <a:rPr lang="es-MX" sz="1400" b="1" kern="1200" dirty="0" smtClean="0">
                          <a:effectLst/>
                          <a:latin typeface="Arial" panose="020B0604020202020204" pitchFamily="34" charset="0"/>
                          <a:ea typeface="Times New Roman" panose="02020603050405020304" pitchFamily="18" charset="0"/>
                          <a:cs typeface="Arial" panose="020B0604020202020204" pitchFamily="34" charset="0"/>
                        </a:rPr>
                        <a:t> </a:t>
                      </a:r>
                      <a:r>
                        <a:rPr lang="es-MX" sz="1400" b="1" kern="1200" dirty="0" err="1" smtClean="0">
                          <a:effectLst/>
                          <a:latin typeface="Arial" panose="020B0604020202020204" pitchFamily="34" charset="0"/>
                          <a:ea typeface="Times New Roman" panose="02020603050405020304" pitchFamily="18" charset="0"/>
                          <a:cs typeface="Arial" panose="020B0604020202020204" pitchFamily="34" charset="0"/>
                        </a:rPr>
                        <a:t>evaluation</a:t>
                      </a:r>
                      <a:endParaRPr lang="es-ES" sz="1400"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5"/>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8</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err="1" smtClean="0">
                          <a:effectLst/>
                          <a:latin typeface="Arial" panose="020B0604020202020204" pitchFamily="34" charset="0"/>
                          <a:ea typeface="Calibri" panose="020F0502020204030204" pitchFamily="34" charset="0"/>
                          <a:cs typeface="Arial" panose="020B0604020202020204" pitchFamily="34" charset="0"/>
                        </a:rPr>
                        <a:t>October</a:t>
                      </a:r>
                      <a:endParaRPr lang="es-ES" sz="1400" dirty="0" smtClean="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04-08</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US" sz="1400" kern="12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
                      </a: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Internship (3 days)</a:t>
                      </a:r>
                      <a:endParaRPr lang="es-ES" sz="1400"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6"/>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9</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endParaRPr lang="es-ES" sz="1400" dirty="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11-15</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7"/>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10</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18-22</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8"/>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11</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25-29</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400"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9"/>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12</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dirty="0" err="1" smtClean="0">
                          <a:effectLst/>
                          <a:latin typeface="Arial" panose="020B0604020202020204" pitchFamily="34" charset="0"/>
                          <a:ea typeface="Calibri" panose="020F0502020204030204" pitchFamily="34" charset="0"/>
                          <a:cs typeface="Arial" panose="020B0604020202020204" pitchFamily="34" charset="0"/>
                        </a:rPr>
                        <a:t>November</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01-05</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0"/>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13</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ES" sz="1400" dirty="0" smtClean="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08-12</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Arial" panose="020B0604020202020204" pitchFamily="34" charset="0"/>
                          <a:ea typeface="Calibri" panose="020F0502020204030204" pitchFamily="34" charset="0"/>
                          <a:cs typeface="Arial" panose="020B0604020202020204" pitchFamily="34" charset="0"/>
                        </a:rPr>
                        <a:t>2</a:t>
                      </a:r>
                      <a:r>
                        <a:rPr lang="en-US" sz="1400" baseline="30000" dirty="0" smtClean="0">
                          <a:effectLst/>
                          <a:latin typeface="Arial" panose="020B0604020202020204" pitchFamily="34" charset="0"/>
                          <a:ea typeface="Calibri" panose="020F0502020204030204" pitchFamily="34" charset="0"/>
                          <a:cs typeface="Arial" panose="020B0604020202020204" pitchFamily="34" charset="0"/>
                        </a:rPr>
                        <a:t>nd</a:t>
                      </a:r>
                      <a:r>
                        <a:rPr lang="en-US" sz="1400" dirty="0" smtClean="0">
                          <a:effectLst/>
                          <a:latin typeface="Arial" panose="020B0604020202020204" pitchFamily="34" charset="0"/>
                          <a:ea typeface="Calibri" panose="020F0502020204030204" pitchFamily="34" charset="0"/>
                          <a:cs typeface="Arial" panose="020B0604020202020204" pitchFamily="34" charset="0"/>
                        </a:rPr>
                        <a:t> </a:t>
                      </a:r>
                      <a:r>
                        <a:rPr lang="es-MX" sz="1400" b="1" kern="1200" dirty="0" err="1" smtClean="0">
                          <a:effectLst/>
                          <a:latin typeface="Arial" panose="020B0604020202020204" pitchFamily="34" charset="0"/>
                          <a:ea typeface="Times New Roman" panose="02020603050405020304" pitchFamily="18" charset="0"/>
                          <a:cs typeface="Arial" panose="020B0604020202020204" pitchFamily="34" charset="0"/>
                        </a:rPr>
                        <a:t>Institutional</a:t>
                      </a:r>
                      <a:r>
                        <a:rPr lang="es-MX" sz="1400" b="1" kern="1200" dirty="0" smtClean="0">
                          <a:effectLst/>
                          <a:latin typeface="Arial" panose="020B0604020202020204" pitchFamily="34" charset="0"/>
                          <a:ea typeface="Times New Roman" panose="02020603050405020304" pitchFamily="18" charset="0"/>
                          <a:cs typeface="Arial" panose="020B0604020202020204" pitchFamily="34" charset="0"/>
                        </a:rPr>
                        <a:t> </a:t>
                      </a:r>
                      <a:r>
                        <a:rPr lang="es-MX" sz="1400" b="1" kern="1200" dirty="0" err="1" smtClean="0">
                          <a:effectLst/>
                          <a:latin typeface="Arial" panose="020B0604020202020204" pitchFamily="34" charset="0"/>
                          <a:ea typeface="Times New Roman" panose="02020603050405020304" pitchFamily="18" charset="0"/>
                          <a:cs typeface="Arial" panose="020B0604020202020204" pitchFamily="34" charset="0"/>
                        </a:rPr>
                        <a:t>evaluation</a:t>
                      </a:r>
                      <a:endParaRPr lang="es-ES" sz="1400"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1"/>
                  </a:ext>
                </a:extLst>
              </a:tr>
              <a:tr h="267458">
                <a:tc>
                  <a:txBody>
                    <a:bodyPr/>
                    <a:lstStyle/>
                    <a:p>
                      <a:pPr marL="0" marR="0" algn="ctr">
                        <a:lnSpc>
                          <a:spcPct val="107000"/>
                        </a:lnSpc>
                        <a:spcBef>
                          <a:spcPts val="0"/>
                        </a:spcBef>
                        <a:spcAft>
                          <a:spcPts val="0"/>
                        </a:spcAft>
                      </a:pPr>
                      <a:r>
                        <a:rPr lang="es-ES" sz="1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14</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endParaRPr lang="es-ES" sz="140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15-19</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1400" kern="12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nd</a:t>
                      </a: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Internship </a:t>
                      </a:r>
                      <a:endParaRPr lang="es-ES" sz="140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2"/>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15</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22-26</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3"/>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16</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29-03</a:t>
                      </a:r>
                      <a:r>
                        <a:rPr lang="en-US" sz="1200" baseline="0" dirty="0" smtClean="0">
                          <a:effectLst/>
                          <a:latin typeface="Arial" panose="020B0604020202020204" pitchFamily="34" charset="0"/>
                          <a:ea typeface="Calibri" panose="020F0502020204030204" pitchFamily="34" charset="0"/>
                          <a:cs typeface="Arial" panose="020B0604020202020204" pitchFamily="34" charset="0"/>
                        </a:rPr>
                        <a:t> Dec.</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4"/>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17</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err="1" smtClean="0">
                          <a:effectLst/>
                          <a:latin typeface="Arial" panose="020B0604020202020204" pitchFamily="34" charset="0"/>
                          <a:ea typeface="Calibri" panose="020F0502020204030204" pitchFamily="34" charset="0"/>
                          <a:cs typeface="Arial" panose="020B0604020202020204" pitchFamily="34" charset="0"/>
                        </a:rPr>
                        <a:t>December</a:t>
                      </a:r>
                      <a:endParaRPr lang="es-ES" sz="1400" dirty="0" smtClean="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06-10</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5"/>
                  </a:ext>
                </a:extLst>
              </a:tr>
              <a:tr h="267458">
                <a:tc>
                  <a:txBody>
                    <a:bodyPr/>
                    <a:lstStyle/>
                    <a:p>
                      <a:pPr marL="0" marR="0">
                        <a:lnSpc>
                          <a:spcPct val="107000"/>
                        </a:lnSpc>
                        <a:spcBef>
                          <a:spcPts val="0"/>
                        </a:spcBef>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18</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endParaRPr lang="es-ES" sz="140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13-17</a:t>
                      </a:r>
                      <a:r>
                        <a:rPr lang="en-US" sz="1200" baseline="0" dirty="0" smtClean="0">
                          <a:effectLst/>
                          <a:latin typeface="Arial" panose="020B0604020202020204" pitchFamily="34" charset="0"/>
                          <a:ea typeface="Calibri" panose="020F0502020204030204" pitchFamily="34"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6"/>
                  </a:ext>
                </a:extLst>
              </a:tr>
              <a:tr h="267458">
                <a:tc>
                  <a:txBody>
                    <a:bodyPr/>
                    <a:lstStyle/>
                    <a:p>
                      <a:pPr marL="0" marR="0">
                        <a:lnSpc>
                          <a:spcPct val="107000"/>
                        </a:lnSpc>
                        <a:spcBef>
                          <a:spcPts val="0"/>
                        </a:spcBef>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19</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dirty="0" err="1" smtClean="0">
                          <a:effectLst/>
                          <a:latin typeface="Arial" panose="020B0604020202020204" pitchFamily="34" charset="0"/>
                          <a:ea typeface="Calibri" panose="020F0502020204030204" pitchFamily="34" charset="0"/>
                          <a:cs typeface="Arial" panose="020B0604020202020204" pitchFamily="34" charset="0"/>
                        </a:rPr>
                        <a:t>January</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03-07</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7"/>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20</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10-14</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400" b="1" kern="1200" dirty="0" smtClean="0">
                          <a:effectLst/>
                          <a:latin typeface="Arial" panose="020B0604020202020204" pitchFamily="34" charset="0"/>
                          <a:ea typeface="Times New Roman" panose="02020603050405020304" pitchFamily="18" charset="0"/>
                          <a:cs typeface="Arial" panose="020B0604020202020204" pitchFamily="34" charset="0"/>
                        </a:rPr>
                        <a:t>3rd </a:t>
                      </a:r>
                      <a:r>
                        <a:rPr lang="es-MX" sz="1400" b="1" kern="1200" dirty="0" err="1" smtClean="0">
                          <a:effectLst/>
                          <a:latin typeface="Arial" panose="020B0604020202020204" pitchFamily="34" charset="0"/>
                          <a:ea typeface="Times New Roman" panose="02020603050405020304" pitchFamily="18" charset="0"/>
                          <a:cs typeface="Arial" panose="020B0604020202020204" pitchFamily="34" charset="0"/>
                        </a:rPr>
                        <a:t>Institutional</a:t>
                      </a:r>
                      <a:r>
                        <a:rPr lang="es-MX" sz="1400" b="1" kern="1200" dirty="0" smtClean="0">
                          <a:effectLst/>
                          <a:latin typeface="Arial" panose="020B0604020202020204" pitchFamily="34" charset="0"/>
                          <a:ea typeface="Times New Roman" panose="02020603050405020304" pitchFamily="18" charset="0"/>
                          <a:cs typeface="Arial" panose="020B0604020202020204" pitchFamily="34" charset="0"/>
                        </a:rPr>
                        <a:t> </a:t>
                      </a:r>
                      <a:r>
                        <a:rPr lang="es-MX" sz="1400" b="1" kern="1200" dirty="0" err="1" smtClean="0">
                          <a:effectLst/>
                          <a:latin typeface="Arial" panose="020B0604020202020204" pitchFamily="34" charset="0"/>
                          <a:ea typeface="Times New Roman" panose="02020603050405020304" pitchFamily="18" charset="0"/>
                          <a:cs typeface="Arial" panose="020B0604020202020204" pitchFamily="34" charset="0"/>
                        </a:rPr>
                        <a:t>evaluation</a:t>
                      </a:r>
                      <a:endParaRPr lang="es-ES" sz="1400"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8"/>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21</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endParaRPr lang="es-ES" sz="1400" dirty="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17-21</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400" b="1" kern="1200" dirty="0" err="1" smtClean="0">
                          <a:effectLst/>
                          <a:latin typeface="Arial" panose="020B0604020202020204" pitchFamily="34" charset="0"/>
                          <a:ea typeface="Times New Roman" panose="02020603050405020304" pitchFamily="18" charset="0"/>
                          <a:cs typeface="Arial" panose="020B0604020202020204" pitchFamily="34" charset="0"/>
                        </a:rPr>
                        <a:t>Institutional</a:t>
                      </a:r>
                      <a:r>
                        <a:rPr lang="es-MX" sz="1400" b="1" kern="1200" dirty="0" smtClean="0">
                          <a:effectLst/>
                          <a:latin typeface="Arial" panose="020B0604020202020204" pitchFamily="34" charset="0"/>
                          <a:ea typeface="Times New Roman" panose="02020603050405020304" pitchFamily="18" charset="0"/>
                          <a:cs typeface="Arial" panose="020B0604020202020204" pitchFamily="34" charset="0"/>
                        </a:rPr>
                        <a:t> </a:t>
                      </a:r>
                      <a:r>
                        <a:rPr lang="es-MX" sz="1400" b="1" kern="1200" dirty="0" err="1" smtClean="0">
                          <a:effectLst/>
                          <a:latin typeface="Arial" panose="020B0604020202020204" pitchFamily="34" charset="0"/>
                          <a:ea typeface="Times New Roman" panose="02020603050405020304" pitchFamily="18" charset="0"/>
                          <a:cs typeface="Arial" panose="020B0604020202020204" pitchFamily="34" charset="0"/>
                        </a:rPr>
                        <a:t>evaluation</a:t>
                      </a:r>
                      <a:r>
                        <a:rPr lang="es-MX" sz="1400" b="1" kern="1200" dirty="0" smtClean="0">
                          <a:effectLst/>
                          <a:latin typeface="Arial" panose="020B0604020202020204" pitchFamily="34" charset="0"/>
                          <a:ea typeface="Times New Roman" panose="02020603050405020304" pitchFamily="18" charset="0"/>
                          <a:cs typeface="Arial" panose="020B0604020202020204" pitchFamily="34" charset="0"/>
                        </a:rPr>
                        <a:t> and GLOBAL</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9"/>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22</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24-28</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val="2105909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3939" y="2283509"/>
            <a:ext cx="2563088" cy="1446550"/>
          </a:xfrm>
          <a:prstGeom prst="rect">
            <a:avLst/>
          </a:prstGeom>
          <a:noFill/>
        </p:spPr>
        <p:txBody>
          <a:bodyPr wrap="square" rtlCol="0">
            <a:spAutoFit/>
          </a:bodyPr>
          <a:lstStyle/>
          <a:p>
            <a:pPr lvl="0" algn="ctr"/>
            <a:r>
              <a:rPr lang="es-MX" altLang="es-ES" sz="2400" b="1" dirty="0" err="1" smtClean="0">
                <a:solidFill>
                  <a:prstClr val="black"/>
                </a:solidFill>
                <a:latin typeface="Arial" panose="020B0604020202020204" pitchFamily="34" charset="0"/>
                <a:cs typeface="Arial" panose="020B0604020202020204" pitchFamily="34" charset="0"/>
              </a:rPr>
              <a:t>Units</a:t>
            </a:r>
            <a:r>
              <a:rPr lang="es-MX" altLang="es-ES" sz="2400" b="1" dirty="0" smtClean="0">
                <a:solidFill>
                  <a:prstClr val="black"/>
                </a:solidFill>
                <a:latin typeface="Arial" panose="020B0604020202020204" pitchFamily="34" charset="0"/>
                <a:cs typeface="Arial" panose="020B0604020202020204" pitchFamily="34" charset="0"/>
              </a:rPr>
              <a:t> and </a:t>
            </a:r>
            <a:r>
              <a:rPr lang="es-MX" altLang="es-ES" sz="2400" b="1" dirty="0" err="1">
                <a:solidFill>
                  <a:prstClr val="black"/>
                </a:solidFill>
                <a:latin typeface="Arial" panose="020B0604020202020204" pitchFamily="34" charset="0"/>
                <a:cs typeface="Arial" panose="020B0604020202020204" pitchFamily="34" charset="0"/>
              </a:rPr>
              <a:t>l</a:t>
            </a:r>
            <a:r>
              <a:rPr lang="es-MX" altLang="es-ES" sz="2400" b="1" dirty="0" err="1" smtClean="0">
                <a:solidFill>
                  <a:prstClr val="black"/>
                </a:solidFill>
                <a:latin typeface="Arial" panose="020B0604020202020204" pitchFamily="34" charset="0"/>
                <a:cs typeface="Arial" panose="020B0604020202020204" pitchFamily="34" charset="0"/>
              </a:rPr>
              <a:t>essons</a:t>
            </a:r>
            <a:r>
              <a:rPr lang="es-MX" altLang="es-ES" sz="2400" b="1" dirty="0" smtClean="0">
                <a:solidFill>
                  <a:prstClr val="black"/>
                </a:solidFill>
                <a:latin typeface="Arial" panose="020B0604020202020204" pitchFamily="34" charset="0"/>
                <a:cs typeface="Arial" panose="020B0604020202020204" pitchFamily="34" charset="0"/>
              </a:rPr>
              <a:t> </a:t>
            </a:r>
          </a:p>
          <a:p>
            <a:pPr lvl="0" algn="ctr"/>
            <a:r>
              <a:rPr lang="es-MX" altLang="es-ES" sz="2400" b="1" dirty="0" err="1" smtClean="0">
                <a:solidFill>
                  <a:prstClr val="black"/>
                </a:solidFill>
                <a:latin typeface="Arial" panose="020B0604020202020204" pitchFamily="34" charset="0"/>
                <a:cs typeface="Arial" panose="020B0604020202020204" pitchFamily="34" charset="0"/>
              </a:rPr>
              <a:t>Arrangement</a:t>
            </a:r>
            <a:endParaRPr lang="es-ES" altLang="es-ES" sz="2400" b="1" dirty="0">
              <a:solidFill>
                <a:prstClr val="black"/>
              </a:solidFill>
              <a:latin typeface="Arial" panose="020B0604020202020204" pitchFamily="34" charset="0"/>
              <a:cs typeface="Arial" panose="020B0604020202020204" pitchFamily="34" charset="0"/>
            </a:endParaRPr>
          </a:p>
          <a:p>
            <a:endParaRPr lang="es-ES" sz="1400" dirty="0"/>
          </a:p>
        </p:txBody>
      </p:sp>
      <p:graphicFrame>
        <p:nvGraphicFramePr>
          <p:cNvPr id="5" name="Tabla 4"/>
          <p:cNvGraphicFramePr>
            <a:graphicFrameLocks noGrp="1"/>
          </p:cNvGraphicFramePr>
          <p:nvPr>
            <p:extLst>
              <p:ext uri="{D42A27DB-BD31-4B8C-83A1-F6EECF244321}">
                <p14:modId xmlns:p14="http://schemas.microsoft.com/office/powerpoint/2010/main" val="457196314"/>
              </p:ext>
            </p:extLst>
          </p:nvPr>
        </p:nvGraphicFramePr>
        <p:xfrm>
          <a:off x="2083982" y="106330"/>
          <a:ext cx="9350448" cy="6548836"/>
        </p:xfrm>
        <a:graphic>
          <a:graphicData uri="http://schemas.openxmlformats.org/drawingml/2006/table">
            <a:tbl>
              <a:tblPr firstRow="1" firstCol="1" bandRow="1"/>
              <a:tblGrid>
                <a:gridCol w="70662">
                  <a:extLst>
                    <a:ext uri="{9D8B030D-6E8A-4147-A177-3AD203B41FA5}">
                      <a16:colId xmlns:a16="http://schemas.microsoft.com/office/drawing/2014/main" xmlns="" val="20000"/>
                    </a:ext>
                  </a:extLst>
                </a:gridCol>
                <a:gridCol w="1438563">
                  <a:extLst>
                    <a:ext uri="{9D8B030D-6E8A-4147-A177-3AD203B41FA5}">
                      <a16:colId xmlns:a16="http://schemas.microsoft.com/office/drawing/2014/main" xmlns="" val="20001"/>
                    </a:ext>
                  </a:extLst>
                </a:gridCol>
                <a:gridCol w="1050392">
                  <a:extLst>
                    <a:ext uri="{9D8B030D-6E8A-4147-A177-3AD203B41FA5}">
                      <a16:colId xmlns:a16="http://schemas.microsoft.com/office/drawing/2014/main" xmlns="" val="20002"/>
                    </a:ext>
                  </a:extLst>
                </a:gridCol>
                <a:gridCol w="1384250">
                  <a:extLst>
                    <a:ext uri="{9D8B030D-6E8A-4147-A177-3AD203B41FA5}">
                      <a16:colId xmlns:a16="http://schemas.microsoft.com/office/drawing/2014/main" xmlns="" val="20003"/>
                    </a:ext>
                  </a:extLst>
                </a:gridCol>
                <a:gridCol w="5406581">
                  <a:extLst>
                    <a:ext uri="{9D8B030D-6E8A-4147-A177-3AD203B41FA5}">
                      <a16:colId xmlns:a16="http://schemas.microsoft.com/office/drawing/2014/main" xmlns="" val="20004"/>
                    </a:ext>
                  </a:extLst>
                </a:gridCol>
              </a:tblGrid>
              <a:tr h="286607">
                <a:tc>
                  <a:txBody>
                    <a:bodyPr/>
                    <a:lstStyle/>
                    <a:p>
                      <a:pPr marL="0" marR="0" algn="ctr">
                        <a:lnSpc>
                          <a:spcPct val="115000"/>
                        </a:lnSpc>
                        <a:spcBef>
                          <a:spcPts val="0"/>
                        </a:spcBef>
                        <a:spcAft>
                          <a:spcPts val="0"/>
                        </a:spcAft>
                      </a:pPr>
                      <a:r>
                        <a:rPr lang="es-MX" sz="14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week</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es-MX" sz="1400" b="1" kern="1200" dirty="0" err="1">
                          <a:solidFill>
                            <a:srgbClr val="FFFFFF"/>
                          </a:solidFill>
                          <a:effectLst/>
                          <a:latin typeface="Arial" panose="020B0604020202020204" pitchFamily="34" charset="0"/>
                          <a:ea typeface="Times New Roman" panose="02020603050405020304" pitchFamily="18" charset="0"/>
                          <a:cs typeface="Arial" panose="020B0604020202020204" pitchFamily="34" charset="0"/>
                        </a:rPr>
                        <a:t>month</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dirty="0" err="1">
                          <a:solidFill>
                            <a:srgbClr val="FFFFFF"/>
                          </a:solidFill>
                          <a:effectLst/>
                          <a:latin typeface="Arial" panose="020B0604020202020204" pitchFamily="34" charset="0"/>
                          <a:ea typeface="Times New Roman" panose="02020603050405020304" pitchFamily="18" charset="0"/>
                          <a:cs typeface="Arial" panose="020B0604020202020204" pitchFamily="34" charset="0"/>
                        </a:rPr>
                        <a:t>days</a:t>
                      </a:r>
                      <a:r>
                        <a:rPr lang="es-MX"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xmlns="" val="10000"/>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dirty="0" err="1" smtClean="0">
                          <a:effectLst/>
                          <a:latin typeface="Arial" panose="020B0604020202020204" pitchFamily="34" charset="0"/>
                          <a:ea typeface="Calibri" panose="020F0502020204030204" pitchFamily="34" charset="0"/>
                          <a:cs typeface="Arial" panose="020B0604020202020204" pitchFamily="34" charset="0"/>
                        </a:rPr>
                        <a:t>August</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s-ES" sz="1200" dirty="0" smtClean="0">
                          <a:effectLst/>
                          <a:latin typeface="Arial" panose="020B0604020202020204" pitchFamily="34" charset="0"/>
                          <a:ea typeface="Calibri" panose="020F0502020204030204" pitchFamily="34" charset="0"/>
                          <a:cs typeface="Arial" panose="020B0604020202020204" pitchFamily="34" charset="0"/>
                        </a:rPr>
                        <a:t>23-27</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Introduction, Diagnosis test, Framework</a:t>
                      </a:r>
                      <a:endParaRPr lang="es-ES" sz="1200"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r h="287471">
                <a:tc>
                  <a:txBody>
                    <a:bodyPr/>
                    <a:lstStyle/>
                    <a:p>
                      <a:pPr marL="0" marR="0" algn="ctr">
                        <a:lnSpc>
                          <a:spcPct val="115000"/>
                        </a:lnSpc>
                        <a:spcBef>
                          <a:spcPts val="0"/>
                        </a:spcBef>
                        <a:spcAft>
                          <a:spcPts val="0"/>
                        </a:spcAft>
                      </a:pP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a:t>
                      </a:r>
                      <a:endParaRPr lang="es-E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s-ES" sz="1200" dirty="0" smtClean="0">
                          <a:effectLst/>
                          <a:latin typeface="Arial" panose="020B0604020202020204" pitchFamily="34" charset="0"/>
                          <a:ea typeface="Calibri" panose="020F0502020204030204" pitchFamily="34" charset="0"/>
                          <a:cs typeface="Arial" panose="020B0604020202020204" pitchFamily="34" charset="0"/>
                        </a:rPr>
                        <a:t>30-03 sept</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s-ES" sz="1200" dirty="0" smtClean="0">
                          <a:effectLst/>
                          <a:latin typeface="Arial" panose="020B0604020202020204" pitchFamily="34" charset="0"/>
                          <a:ea typeface="Calibri" panose="020F0502020204030204" pitchFamily="34" charset="0"/>
                          <a:cs typeface="Arial" panose="020B0604020202020204" pitchFamily="34" charset="0"/>
                        </a:rPr>
                        <a:t>ELL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Level</a:t>
                      </a:r>
                      <a:r>
                        <a:rPr lang="es-ES" sz="1200" dirty="0" smtClean="0">
                          <a:effectLst/>
                          <a:latin typeface="Arial" panose="020B0604020202020204" pitchFamily="34" charset="0"/>
                          <a:ea typeface="Calibri" panose="020F0502020204030204" pitchFamily="34" charset="0"/>
                          <a:cs typeface="Arial" panose="020B0604020202020204" pitchFamily="34" charset="0"/>
                        </a:rPr>
                        <a:t> 7</a:t>
                      </a:r>
                      <a:r>
                        <a:rPr lang="es-ES"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Unit</a:t>
                      </a:r>
                      <a:r>
                        <a:rPr lang="es-ES" sz="1200" dirty="0" smtClean="0">
                          <a:effectLst/>
                          <a:latin typeface="Arial" panose="020B0604020202020204" pitchFamily="34" charset="0"/>
                          <a:ea typeface="Calibri" panose="020F0502020204030204" pitchFamily="34" charset="0"/>
                          <a:cs typeface="Arial" panose="020B0604020202020204" pitchFamily="34" charset="0"/>
                        </a:rPr>
                        <a:t> 1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lessons</a:t>
                      </a:r>
                      <a:r>
                        <a:rPr lang="es-ES" sz="1200" dirty="0" smtClean="0">
                          <a:effectLst/>
                          <a:latin typeface="Arial" panose="020B0604020202020204" pitchFamily="34" charset="0"/>
                          <a:ea typeface="Calibri" panose="020F0502020204030204" pitchFamily="34" charset="0"/>
                          <a:cs typeface="Arial" panose="020B0604020202020204" pitchFamily="34" charset="0"/>
                        </a:rPr>
                        <a:t> 1-11</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r>
              <a:tr h="287471">
                <a:tc>
                  <a:txBody>
                    <a:bodyPr/>
                    <a:lstStyle/>
                    <a:p>
                      <a:pPr marL="0" marR="0" algn="ctr">
                        <a:lnSpc>
                          <a:spcPct val="115000"/>
                        </a:lnSpc>
                        <a:spcBef>
                          <a:spcPts val="0"/>
                        </a:spcBef>
                        <a:spcAft>
                          <a:spcPts val="0"/>
                        </a:spcAft>
                      </a:pP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3</a:t>
                      </a:r>
                      <a:endParaRPr lang="es-E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6-10</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smtClean="0">
                          <a:effectLst/>
                          <a:latin typeface="Arial" panose="020B0604020202020204" pitchFamily="34" charset="0"/>
                          <a:ea typeface="Calibri" panose="020F0502020204030204" pitchFamily="34" charset="0"/>
                          <a:cs typeface="Arial" panose="020B0604020202020204" pitchFamily="34" charset="0"/>
                        </a:rPr>
                        <a:t>ELL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Level</a:t>
                      </a:r>
                      <a:r>
                        <a:rPr lang="es-ES" sz="1200" dirty="0" smtClean="0">
                          <a:effectLst/>
                          <a:latin typeface="Arial" panose="020B0604020202020204" pitchFamily="34" charset="0"/>
                          <a:ea typeface="Calibri" panose="020F0502020204030204" pitchFamily="34" charset="0"/>
                          <a:cs typeface="Arial" panose="020B0604020202020204" pitchFamily="34" charset="0"/>
                        </a:rPr>
                        <a:t> 7</a:t>
                      </a:r>
                      <a:r>
                        <a:rPr lang="es-ES"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Unit</a:t>
                      </a:r>
                      <a:r>
                        <a:rPr lang="es-ES" sz="1200" dirty="0" smtClean="0">
                          <a:effectLst/>
                          <a:latin typeface="Arial" panose="020B0604020202020204" pitchFamily="34" charset="0"/>
                          <a:ea typeface="Calibri" panose="020F0502020204030204" pitchFamily="34" charset="0"/>
                          <a:cs typeface="Arial" panose="020B0604020202020204" pitchFamily="34" charset="0"/>
                        </a:rPr>
                        <a:t> 2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lessons</a:t>
                      </a:r>
                      <a:r>
                        <a:rPr lang="es-ES" sz="1200" dirty="0" smtClean="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4</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err="1" smtClean="0">
                          <a:effectLst/>
                          <a:latin typeface="Arial" panose="020B0604020202020204" pitchFamily="34" charset="0"/>
                          <a:ea typeface="Calibri" panose="020F0502020204030204" pitchFamily="34" charset="0"/>
                          <a:cs typeface="Arial" panose="020B0604020202020204" pitchFamily="34" charset="0"/>
                        </a:rPr>
                        <a:t>September</a:t>
                      </a:r>
                      <a:endParaRPr lang="es-ES" sz="1400" dirty="0" smtClean="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s-MX" sz="12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13-17</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smtClean="0">
                          <a:effectLst/>
                          <a:latin typeface="Arial" panose="020B0604020202020204" pitchFamily="34" charset="0"/>
                          <a:ea typeface="Calibri" panose="020F0502020204030204" pitchFamily="34" charset="0"/>
                          <a:cs typeface="Arial" panose="020B0604020202020204" pitchFamily="34" charset="0"/>
                        </a:rPr>
                        <a:t>ELL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Level</a:t>
                      </a:r>
                      <a:r>
                        <a:rPr lang="es-ES" sz="1200" dirty="0" smtClean="0">
                          <a:effectLst/>
                          <a:latin typeface="Arial" panose="020B0604020202020204" pitchFamily="34" charset="0"/>
                          <a:ea typeface="Calibri" panose="020F0502020204030204" pitchFamily="34" charset="0"/>
                          <a:cs typeface="Arial" panose="020B0604020202020204" pitchFamily="34" charset="0"/>
                        </a:rPr>
                        <a:t> 7</a:t>
                      </a:r>
                      <a:r>
                        <a:rPr lang="es-ES"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Unit</a:t>
                      </a:r>
                      <a:r>
                        <a:rPr lang="es-ES" sz="1200" dirty="0" smtClean="0">
                          <a:effectLst/>
                          <a:latin typeface="Arial" panose="020B0604020202020204" pitchFamily="34" charset="0"/>
                          <a:ea typeface="Calibri" panose="020F0502020204030204" pitchFamily="34" charset="0"/>
                          <a:cs typeface="Arial" panose="020B0604020202020204" pitchFamily="34" charset="0"/>
                        </a:rPr>
                        <a:t> 3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lessons</a:t>
                      </a:r>
                      <a:r>
                        <a:rPr lang="es-ES" sz="1200" dirty="0" smtClean="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2"/>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5</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endParaRPr lang="es-ES" sz="1400" dirty="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algn="ctr"/>
                      <a:r>
                        <a:rPr lang="es-ES" sz="1200" dirty="0" smtClean="0">
                          <a:latin typeface="Arial" panose="020B0604020202020204" pitchFamily="34" charset="0"/>
                          <a:cs typeface="Arial" panose="020B0604020202020204" pitchFamily="34" charset="0"/>
                        </a:rPr>
                        <a:t>20-24</a:t>
                      </a:r>
                      <a:endParaRPr lang="es-ES" sz="1200" dirty="0">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effectLst/>
                          <a:latin typeface="Arial" panose="020B0604020202020204" pitchFamily="34" charset="0"/>
                          <a:ea typeface="Calibri" panose="020F0502020204030204" pitchFamily="34" charset="0"/>
                          <a:cs typeface="Arial" panose="020B0604020202020204" pitchFamily="34" charset="0"/>
                        </a:rPr>
                        <a:t>ELL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Level</a:t>
                      </a:r>
                      <a:r>
                        <a:rPr lang="es-ES" sz="1200" dirty="0" smtClean="0">
                          <a:effectLst/>
                          <a:latin typeface="Arial" panose="020B0604020202020204" pitchFamily="34" charset="0"/>
                          <a:ea typeface="Calibri" panose="020F0502020204030204" pitchFamily="34" charset="0"/>
                          <a:cs typeface="Arial" panose="020B0604020202020204" pitchFamily="34" charset="0"/>
                        </a:rPr>
                        <a:t> 7</a:t>
                      </a:r>
                      <a:r>
                        <a:rPr lang="es-ES"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Unit</a:t>
                      </a:r>
                      <a:r>
                        <a:rPr lang="es-ES" sz="1200" dirty="0" smtClean="0">
                          <a:effectLst/>
                          <a:latin typeface="Arial" panose="020B0604020202020204" pitchFamily="34" charset="0"/>
                          <a:ea typeface="Calibri" panose="020F0502020204030204" pitchFamily="34" charset="0"/>
                          <a:cs typeface="Arial" panose="020B0604020202020204" pitchFamily="34" charset="0"/>
                        </a:rPr>
                        <a:t> 4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lessons</a:t>
                      </a:r>
                      <a:r>
                        <a:rPr lang="es-ES" sz="1200" dirty="0" smtClean="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3"/>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6</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27-01 Oct.</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smtClean="0">
                          <a:effectLst/>
                          <a:latin typeface="Arial" panose="020B0604020202020204" pitchFamily="34" charset="0"/>
                          <a:ea typeface="Calibri" panose="020F0502020204030204" pitchFamily="34" charset="0"/>
                          <a:cs typeface="Arial" panose="020B0604020202020204" pitchFamily="34" charset="0"/>
                        </a:rPr>
                        <a:t>ELL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Level</a:t>
                      </a:r>
                      <a:r>
                        <a:rPr lang="es-ES" sz="1200" dirty="0" smtClean="0">
                          <a:effectLst/>
                          <a:latin typeface="Arial" panose="020B0604020202020204" pitchFamily="34" charset="0"/>
                          <a:ea typeface="Calibri" panose="020F0502020204030204" pitchFamily="34" charset="0"/>
                          <a:cs typeface="Arial" panose="020B0604020202020204" pitchFamily="34" charset="0"/>
                        </a:rPr>
                        <a:t> 7</a:t>
                      </a:r>
                      <a:r>
                        <a:rPr lang="es-ES"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Unit</a:t>
                      </a:r>
                      <a:r>
                        <a:rPr lang="es-ES" sz="1200" dirty="0" smtClean="0">
                          <a:effectLst/>
                          <a:latin typeface="Arial" panose="020B0604020202020204" pitchFamily="34" charset="0"/>
                          <a:ea typeface="Calibri" panose="020F0502020204030204" pitchFamily="34" charset="0"/>
                          <a:cs typeface="Arial" panose="020B0604020202020204" pitchFamily="34" charset="0"/>
                        </a:rPr>
                        <a:t> 5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lessons</a:t>
                      </a:r>
                      <a:r>
                        <a:rPr lang="es-ES" sz="1200" dirty="0" smtClean="0">
                          <a:effectLst/>
                          <a:latin typeface="Arial" panose="020B0604020202020204" pitchFamily="34" charset="0"/>
                          <a:ea typeface="Calibri" panose="020F0502020204030204" pitchFamily="34" charset="0"/>
                          <a:cs typeface="Arial" panose="020B0604020202020204" pitchFamily="34" charset="0"/>
                        </a:rPr>
                        <a:t> 1-11</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panose="020B0604020202020204" pitchFamily="34" charset="0"/>
                          <a:ea typeface="Calibri" panose="020F0502020204030204" pitchFamily="34" charset="0"/>
                          <a:cs typeface="Arial" panose="020B0604020202020204" pitchFamily="34" charset="0"/>
                        </a:rPr>
                        <a:t>1</a:t>
                      </a:r>
                      <a:r>
                        <a:rPr lang="en-US" sz="1200" baseline="30000" dirty="0" smtClean="0">
                          <a:effectLst/>
                          <a:latin typeface="Arial" panose="020B0604020202020204" pitchFamily="34" charset="0"/>
                          <a:ea typeface="Calibri" panose="020F0502020204030204" pitchFamily="34" charset="0"/>
                          <a:cs typeface="Arial" panose="020B0604020202020204" pitchFamily="34" charset="0"/>
                        </a:rPr>
                        <a:t>st</a:t>
                      </a:r>
                      <a:r>
                        <a:rPr lang="en-US" sz="1200" dirty="0" smtClean="0">
                          <a:effectLst/>
                          <a:latin typeface="Arial" panose="020B0604020202020204" pitchFamily="34" charset="0"/>
                          <a:ea typeface="Calibri" panose="020F0502020204030204" pitchFamily="34" charset="0"/>
                          <a:cs typeface="Arial" panose="020B0604020202020204" pitchFamily="34" charset="0"/>
                        </a:rPr>
                        <a:t> </a:t>
                      </a:r>
                      <a:r>
                        <a:rPr lang="es-MX" sz="1200" b="1" kern="1200" dirty="0" err="1" smtClean="0">
                          <a:effectLst/>
                          <a:latin typeface="Arial" panose="020B0604020202020204" pitchFamily="34" charset="0"/>
                          <a:ea typeface="Times New Roman" panose="02020603050405020304" pitchFamily="18" charset="0"/>
                          <a:cs typeface="Arial" panose="020B0604020202020204" pitchFamily="34" charset="0"/>
                        </a:rPr>
                        <a:t>Institutional</a:t>
                      </a:r>
                      <a:r>
                        <a:rPr lang="es-MX" sz="1200" b="1" kern="1200" dirty="0" smtClean="0">
                          <a:effectLst/>
                          <a:latin typeface="Arial" panose="020B0604020202020204" pitchFamily="34" charset="0"/>
                          <a:ea typeface="Times New Roman" panose="02020603050405020304" pitchFamily="18" charset="0"/>
                          <a:cs typeface="Arial" panose="020B0604020202020204" pitchFamily="34" charset="0"/>
                        </a:rPr>
                        <a:t> </a:t>
                      </a:r>
                      <a:r>
                        <a:rPr lang="es-MX" sz="1200" b="1" kern="1200" dirty="0" err="1" smtClean="0">
                          <a:effectLst/>
                          <a:latin typeface="Arial" panose="020B0604020202020204" pitchFamily="34" charset="0"/>
                          <a:ea typeface="Times New Roman" panose="02020603050405020304" pitchFamily="18" charset="0"/>
                          <a:cs typeface="Arial" panose="020B0604020202020204" pitchFamily="34" charset="0"/>
                        </a:rPr>
                        <a:t>evaluation</a:t>
                      </a:r>
                      <a:r>
                        <a:rPr lang="es-MX" sz="1200" b="1" kern="1200" dirty="0" smtClean="0">
                          <a:effectLst/>
                          <a:latin typeface="Arial" panose="020B0604020202020204" pitchFamily="34" charset="0"/>
                          <a:ea typeface="Times New Roman" panose="02020603050405020304" pitchFamily="18" charset="0"/>
                          <a:cs typeface="Arial" panose="020B0604020202020204" pitchFamily="34" charset="0"/>
                        </a:rPr>
                        <a:t> </a:t>
                      </a:r>
                      <a:r>
                        <a:rPr lang="es-MX" sz="1200" b="1" kern="1200" baseline="0" dirty="0" smtClean="0">
                          <a:effectLst/>
                          <a:latin typeface="Arial" panose="020B0604020202020204" pitchFamily="34" charset="0"/>
                          <a:ea typeface="Times New Roman" panose="02020603050405020304" pitchFamily="18" charset="0"/>
                          <a:cs typeface="Arial" panose="020B0604020202020204" pitchFamily="34" charset="0"/>
                        </a:rPr>
                        <a:t>(</a:t>
                      </a:r>
                      <a:r>
                        <a:rPr lang="es-MX" sz="1200" b="1" kern="1200" baseline="0" dirty="0" err="1" smtClean="0">
                          <a:effectLst/>
                          <a:latin typeface="Arial" panose="020B0604020202020204" pitchFamily="34" charset="0"/>
                          <a:ea typeface="Times New Roman" panose="02020603050405020304" pitchFamily="18" charset="0"/>
                          <a:cs typeface="Arial" panose="020B0604020202020204" pitchFamily="34" charset="0"/>
                        </a:rPr>
                        <a:t>unit</a:t>
                      </a:r>
                      <a:r>
                        <a:rPr lang="es-MX" sz="1200" b="1" kern="1200" baseline="0" dirty="0" smtClean="0">
                          <a:effectLst/>
                          <a:latin typeface="Arial" panose="020B0604020202020204" pitchFamily="34" charset="0"/>
                          <a:ea typeface="Times New Roman" panose="02020603050405020304" pitchFamily="18" charset="0"/>
                          <a:cs typeface="Arial" panose="020B0604020202020204" pitchFamily="34" charset="0"/>
                        </a:rPr>
                        <a:t> 1-5 test </a:t>
                      </a:r>
                      <a:r>
                        <a:rPr lang="es-MX" sz="1200" b="1" kern="1200" baseline="0" dirty="0" err="1" smtClean="0">
                          <a:effectLst/>
                          <a:latin typeface="Arial" panose="020B0604020202020204" pitchFamily="34" charset="0"/>
                          <a:ea typeface="Times New Roman" panose="02020603050405020304" pitchFamily="18" charset="0"/>
                          <a:cs typeface="Arial" panose="020B0604020202020204" pitchFamily="34" charset="0"/>
                        </a:rPr>
                        <a:t>average</a:t>
                      </a:r>
                      <a:r>
                        <a:rPr lang="es-MX" sz="1200" b="1" kern="1200" baseline="0" dirty="0" smtClean="0">
                          <a:effectLst/>
                          <a:latin typeface="Arial" panose="020B0604020202020204" pitchFamily="34" charset="0"/>
                          <a:ea typeface="Times New Roman" panose="02020603050405020304" pitchFamily="18" charset="0"/>
                          <a:cs typeface="Arial" panose="020B0604020202020204" pitchFamily="34" charset="0"/>
                        </a:rPr>
                        <a:t> and </a:t>
                      </a:r>
                      <a:r>
                        <a:rPr lang="es-MX" sz="1200" b="1" kern="1200" baseline="0" dirty="0" err="1" smtClean="0">
                          <a:effectLst/>
                          <a:latin typeface="Arial" panose="020B0604020202020204" pitchFamily="34" charset="0"/>
                          <a:ea typeface="Times New Roman" panose="02020603050405020304" pitchFamily="18" charset="0"/>
                          <a:cs typeface="Arial" panose="020B0604020202020204" pitchFamily="34" charset="0"/>
                        </a:rPr>
                        <a:t>learning</a:t>
                      </a:r>
                      <a:r>
                        <a:rPr lang="es-MX" sz="1200" b="1" kern="12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s-MX" sz="1200" b="1" kern="1200" baseline="0" dirty="0" err="1" smtClean="0">
                          <a:effectLst/>
                          <a:latin typeface="Arial" panose="020B0604020202020204" pitchFamily="34" charset="0"/>
                          <a:ea typeface="Times New Roman" panose="02020603050405020304" pitchFamily="18" charset="0"/>
                          <a:cs typeface="Arial" panose="020B0604020202020204" pitchFamily="34" charset="0"/>
                        </a:rPr>
                        <a:t>evidence</a:t>
                      </a:r>
                      <a:r>
                        <a:rPr lang="es-MX" sz="1200" b="1" kern="1200" baseline="0" dirty="0" smtClean="0">
                          <a:effectLst/>
                          <a:latin typeface="Arial" panose="020B0604020202020204" pitchFamily="34" charset="0"/>
                          <a:ea typeface="Times New Roman" panose="02020603050405020304" pitchFamily="18" charset="0"/>
                          <a:cs typeface="Arial" panose="020B0604020202020204" pitchFamily="34" charset="0"/>
                        </a:rPr>
                        <a:t>)</a:t>
                      </a:r>
                      <a:endParaRPr lang="es-ES" sz="1200"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4"/>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7</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err="1" smtClean="0">
                          <a:effectLst/>
                          <a:latin typeface="Arial" panose="020B0604020202020204" pitchFamily="34" charset="0"/>
                          <a:ea typeface="Calibri" panose="020F0502020204030204" pitchFamily="34" charset="0"/>
                          <a:cs typeface="Arial" panose="020B0604020202020204" pitchFamily="34" charset="0"/>
                        </a:rPr>
                        <a:t>October</a:t>
                      </a:r>
                      <a:endParaRPr lang="es-ES" sz="1400" dirty="0" smtClean="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04-08</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US" sz="1400" kern="12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
                      </a: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Internship (3 days)</a:t>
                      </a:r>
                      <a:endParaRPr lang="es-ES" sz="1400"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5"/>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8</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ES" sz="1400" dirty="0" smtClean="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11-15</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smtClean="0">
                          <a:effectLst/>
                          <a:latin typeface="Arial" panose="020B0604020202020204" pitchFamily="34" charset="0"/>
                          <a:ea typeface="Calibri" panose="020F0502020204030204" pitchFamily="34" charset="0"/>
                          <a:cs typeface="Arial" panose="020B0604020202020204" pitchFamily="34" charset="0"/>
                        </a:rPr>
                        <a:t>ELL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Level</a:t>
                      </a:r>
                      <a:r>
                        <a:rPr lang="es-ES" sz="1200" dirty="0" smtClean="0">
                          <a:effectLst/>
                          <a:latin typeface="Arial" panose="020B0604020202020204" pitchFamily="34" charset="0"/>
                          <a:ea typeface="Calibri" panose="020F0502020204030204" pitchFamily="34" charset="0"/>
                          <a:cs typeface="Arial" panose="020B0604020202020204" pitchFamily="34" charset="0"/>
                        </a:rPr>
                        <a:t> 7</a:t>
                      </a:r>
                      <a:r>
                        <a:rPr lang="es-ES"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Unit</a:t>
                      </a:r>
                      <a:r>
                        <a:rPr lang="es-ES" sz="1200" dirty="0" smtClean="0">
                          <a:effectLst/>
                          <a:latin typeface="Arial" panose="020B0604020202020204" pitchFamily="34" charset="0"/>
                          <a:ea typeface="Calibri" panose="020F0502020204030204" pitchFamily="34" charset="0"/>
                          <a:cs typeface="Arial" panose="020B0604020202020204" pitchFamily="34" charset="0"/>
                        </a:rPr>
                        <a:t> 6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lessons</a:t>
                      </a:r>
                      <a:r>
                        <a:rPr lang="es-ES" sz="1200" dirty="0" smtClean="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6"/>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9</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endParaRPr lang="es-ES" sz="1400" dirty="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18-22</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smtClean="0">
                          <a:effectLst/>
                          <a:latin typeface="Arial" panose="020B0604020202020204" pitchFamily="34" charset="0"/>
                          <a:ea typeface="Calibri" panose="020F0502020204030204" pitchFamily="34" charset="0"/>
                          <a:cs typeface="Arial" panose="020B0604020202020204" pitchFamily="34" charset="0"/>
                        </a:rPr>
                        <a:t>ELL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Level</a:t>
                      </a:r>
                      <a:r>
                        <a:rPr lang="es-ES" sz="1200" dirty="0" smtClean="0">
                          <a:effectLst/>
                          <a:latin typeface="Arial" panose="020B0604020202020204" pitchFamily="34" charset="0"/>
                          <a:ea typeface="Calibri" panose="020F0502020204030204" pitchFamily="34" charset="0"/>
                          <a:cs typeface="Arial" panose="020B0604020202020204" pitchFamily="34" charset="0"/>
                        </a:rPr>
                        <a:t> 7</a:t>
                      </a:r>
                      <a:r>
                        <a:rPr lang="es-ES"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Unit</a:t>
                      </a:r>
                      <a:r>
                        <a:rPr lang="es-ES" sz="1200" dirty="0" smtClean="0">
                          <a:effectLst/>
                          <a:latin typeface="Arial" panose="020B0604020202020204" pitchFamily="34" charset="0"/>
                          <a:ea typeface="Calibri" panose="020F0502020204030204" pitchFamily="34" charset="0"/>
                          <a:cs typeface="Arial" panose="020B0604020202020204" pitchFamily="34" charset="0"/>
                        </a:rPr>
                        <a:t> 7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lessons</a:t>
                      </a:r>
                      <a:r>
                        <a:rPr lang="es-ES" sz="1200" dirty="0" smtClean="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7"/>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10</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25-29</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smtClean="0">
                          <a:effectLst/>
                          <a:latin typeface="Arial" panose="020B0604020202020204" pitchFamily="34" charset="0"/>
                          <a:ea typeface="Calibri" panose="020F0502020204030204" pitchFamily="34" charset="0"/>
                          <a:cs typeface="Arial" panose="020B0604020202020204" pitchFamily="34" charset="0"/>
                        </a:rPr>
                        <a:t>ELL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Level</a:t>
                      </a:r>
                      <a:r>
                        <a:rPr lang="es-ES" sz="1200" dirty="0" smtClean="0">
                          <a:effectLst/>
                          <a:latin typeface="Arial" panose="020B0604020202020204" pitchFamily="34" charset="0"/>
                          <a:ea typeface="Calibri" panose="020F0502020204030204" pitchFamily="34" charset="0"/>
                          <a:cs typeface="Arial" panose="020B0604020202020204" pitchFamily="34" charset="0"/>
                        </a:rPr>
                        <a:t> 7</a:t>
                      </a:r>
                      <a:r>
                        <a:rPr lang="es-ES"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Unit</a:t>
                      </a:r>
                      <a:r>
                        <a:rPr lang="es-ES" sz="1200" dirty="0" smtClean="0">
                          <a:effectLst/>
                          <a:latin typeface="Arial" panose="020B0604020202020204" pitchFamily="34" charset="0"/>
                          <a:ea typeface="Calibri" panose="020F0502020204030204" pitchFamily="34" charset="0"/>
                          <a:cs typeface="Arial" panose="020B0604020202020204" pitchFamily="34" charset="0"/>
                        </a:rPr>
                        <a:t> 8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lessons</a:t>
                      </a:r>
                      <a:r>
                        <a:rPr lang="es-ES" sz="1200" dirty="0" smtClean="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8"/>
                  </a:ext>
                </a:extLst>
              </a:tr>
              <a:tr h="306542">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11</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err="1" smtClean="0">
                          <a:effectLst/>
                          <a:latin typeface="Arial" panose="020B0604020202020204" pitchFamily="34" charset="0"/>
                          <a:ea typeface="Calibri" panose="020F0502020204030204" pitchFamily="34" charset="0"/>
                          <a:cs typeface="Arial" panose="020B0604020202020204" pitchFamily="34" charset="0"/>
                        </a:rPr>
                        <a:t>November</a:t>
                      </a:r>
                      <a:endParaRPr lang="es-ES" sz="1400" dirty="0" smtClean="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01-05</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smtClean="0">
                          <a:effectLst/>
                          <a:latin typeface="Arial" panose="020B0604020202020204" pitchFamily="34" charset="0"/>
                          <a:ea typeface="Calibri" panose="020F0502020204030204" pitchFamily="34" charset="0"/>
                          <a:cs typeface="Arial" panose="020B0604020202020204" pitchFamily="34" charset="0"/>
                        </a:rPr>
                        <a:t>ELL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Level</a:t>
                      </a:r>
                      <a:r>
                        <a:rPr lang="es-ES" sz="1200" dirty="0" smtClean="0">
                          <a:effectLst/>
                          <a:latin typeface="Arial" panose="020B0604020202020204" pitchFamily="34" charset="0"/>
                          <a:ea typeface="Calibri" panose="020F0502020204030204" pitchFamily="34" charset="0"/>
                          <a:cs typeface="Arial" panose="020B0604020202020204" pitchFamily="34" charset="0"/>
                        </a:rPr>
                        <a:t> 7</a:t>
                      </a:r>
                      <a:r>
                        <a:rPr lang="es-ES"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Unit</a:t>
                      </a:r>
                      <a:r>
                        <a:rPr lang="es-ES" sz="1200" dirty="0" smtClean="0">
                          <a:effectLst/>
                          <a:latin typeface="Arial" panose="020B0604020202020204" pitchFamily="34" charset="0"/>
                          <a:ea typeface="Calibri" panose="020F0502020204030204" pitchFamily="34" charset="0"/>
                          <a:cs typeface="Arial" panose="020B0604020202020204" pitchFamily="34" charset="0"/>
                        </a:rPr>
                        <a:t> 9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lessons</a:t>
                      </a:r>
                      <a:r>
                        <a:rPr lang="es-ES" sz="1200" dirty="0" smtClean="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9"/>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12</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08-12</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smtClean="0">
                          <a:effectLst/>
                          <a:latin typeface="Arial" panose="020B0604020202020204" pitchFamily="34" charset="0"/>
                          <a:ea typeface="Calibri" panose="020F0502020204030204" pitchFamily="34" charset="0"/>
                          <a:cs typeface="Arial" panose="020B0604020202020204" pitchFamily="34" charset="0"/>
                        </a:rPr>
                        <a:t>ELL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Level</a:t>
                      </a:r>
                      <a:r>
                        <a:rPr lang="es-ES" sz="1200" dirty="0" smtClean="0">
                          <a:effectLst/>
                          <a:latin typeface="Arial" panose="020B0604020202020204" pitchFamily="34" charset="0"/>
                          <a:ea typeface="Calibri" panose="020F0502020204030204" pitchFamily="34" charset="0"/>
                          <a:cs typeface="Arial" panose="020B0604020202020204" pitchFamily="34" charset="0"/>
                        </a:rPr>
                        <a:t> 7</a:t>
                      </a:r>
                      <a:r>
                        <a:rPr lang="es-ES"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Unit</a:t>
                      </a:r>
                      <a:r>
                        <a:rPr lang="es-ES" sz="1200" dirty="0" smtClean="0">
                          <a:effectLst/>
                          <a:latin typeface="Arial" panose="020B0604020202020204" pitchFamily="34" charset="0"/>
                          <a:ea typeface="Calibri" panose="020F0502020204030204" pitchFamily="34" charset="0"/>
                          <a:cs typeface="Arial" panose="020B0604020202020204" pitchFamily="34" charset="0"/>
                        </a:rPr>
                        <a:t> 10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lessons</a:t>
                      </a:r>
                      <a:r>
                        <a:rPr lang="es-ES" sz="1200" dirty="0" smtClean="0">
                          <a:effectLst/>
                          <a:latin typeface="Arial" panose="020B0604020202020204" pitchFamily="34" charset="0"/>
                          <a:ea typeface="Calibri" panose="020F0502020204030204" pitchFamily="34" charset="0"/>
                          <a:cs typeface="Arial" panose="020B0604020202020204" pitchFamily="34" charset="0"/>
                        </a:rPr>
                        <a:t> 1-11</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panose="020B0604020202020204" pitchFamily="34" charset="0"/>
                          <a:ea typeface="Calibri" panose="020F0502020204030204" pitchFamily="34" charset="0"/>
                          <a:cs typeface="Arial" panose="020B0604020202020204" pitchFamily="34" charset="0"/>
                        </a:rPr>
                        <a:t>2</a:t>
                      </a:r>
                      <a:r>
                        <a:rPr lang="en-US" sz="1200" baseline="30000" dirty="0" smtClean="0">
                          <a:effectLst/>
                          <a:latin typeface="Arial" panose="020B0604020202020204" pitchFamily="34" charset="0"/>
                          <a:ea typeface="Calibri" panose="020F0502020204030204" pitchFamily="34" charset="0"/>
                          <a:cs typeface="Arial" panose="020B0604020202020204" pitchFamily="34" charset="0"/>
                        </a:rPr>
                        <a:t>nd</a:t>
                      </a:r>
                      <a:r>
                        <a:rPr lang="en-US" sz="1200" dirty="0" smtClean="0">
                          <a:effectLst/>
                          <a:latin typeface="Arial" panose="020B0604020202020204" pitchFamily="34" charset="0"/>
                          <a:ea typeface="Calibri" panose="020F0502020204030204" pitchFamily="34" charset="0"/>
                          <a:cs typeface="Arial" panose="020B0604020202020204" pitchFamily="34" charset="0"/>
                        </a:rPr>
                        <a:t> </a:t>
                      </a:r>
                      <a:r>
                        <a:rPr lang="es-MX" sz="1200" b="1" kern="1200" dirty="0" err="1" smtClean="0">
                          <a:effectLst/>
                          <a:latin typeface="Arial" panose="020B0604020202020204" pitchFamily="34" charset="0"/>
                          <a:ea typeface="Times New Roman" panose="02020603050405020304" pitchFamily="18" charset="0"/>
                          <a:cs typeface="Arial" panose="020B0604020202020204" pitchFamily="34" charset="0"/>
                        </a:rPr>
                        <a:t>Institutional</a:t>
                      </a:r>
                      <a:r>
                        <a:rPr lang="es-MX" sz="1200" b="1" kern="1200" dirty="0" smtClean="0">
                          <a:effectLst/>
                          <a:latin typeface="Arial" panose="020B0604020202020204" pitchFamily="34" charset="0"/>
                          <a:ea typeface="Times New Roman" panose="02020603050405020304" pitchFamily="18" charset="0"/>
                          <a:cs typeface="Arial" panose="020B0604020202020204" pitchFamily="34" charset="0"/>
                        </a:rPr>
                        <a:t> </a:t>
                      </a:r>
                      <a:r>
                        <a:rPr lang="es-MX" sz="1200" b="1" kern="1200" dirty="0" err="1" smtClean="0">
                          <a:effectLst/>
                          <a:latin typeface="Arial" panose="020B0604020202020204" pitchFamily="34" charset="0"/>
                          <a:ea typeface="Times New Roman" panose="02020603050405020304" pitchFamily="18" charset="0"/>
                          <a:cs typeface="Arial" panose="020B0604020202020204" pitchFamily="34" charset="0"/>
                        </a:rPr>
                        <a:t>evaluation</a:t>
                      </a:r>
                      <a:r>
                        <a:rPr lang="es-MX" sz="1200" b="1" kern="1200" dirty="0" smtClean="0">
                          <a:effectLst/>
                          <a:latin typeface="Arial" panose="020B0604020202020204" pitchFamily="34" charset="0"/>
                          <a:ea typeface="Times New Roman" panose="02020603050405020304" pitchFamily="18" charset="0"/>
                          <a:cs typeface="Arial" panose="020B0604020202020204" pitchFamily="34" charset="0"/>
                        </a:rPr>
                        <a:t> </a:t>
                      </a:r>
                      <a:r>
                        <a:rPr lang="es-MX" sz="1200" b="1" kern="12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s-MX" sz="1200" b="1" kern="1200" baseline="0" dirty="0" err="1" smtClean="0">
                          <a:effectLst/>
                          <a:latin typeface="Arial" panose="020B0604020202020204" pitchFamily="34" charset="0"/>
                          <a:ea typeface="Times New Roman" panose="02020603050405020304" pitchFamily="18" charset="0"/>
                          <a:cs typeface="Arial" panose="020B0604020202020204" pitchFamily="34" charset="0"/>
                        </a:rPr>
                        <a:t>unit</a:t>
                      </a:r>
                      <a:r>
                        <a:rPr lang="es-MX" sz="1200" b="1" kern="1200" baseline="0" dirty="0" smtClean="0">
                          <a:effectLst/>
                          <a:latin typeface="Arial" panose="020B0604020202020204" pitchFamily="34" charset="0"/>
                          <a:ea typeface="Times New Roman" panose="02020603050405020304" pitchFamily="18" charset="0"/>
                          <a:cs typeface="Arial" panose="020B0604020202020204" pitchFamily="34" charset="0"/>
                        </a:rPr>
                        <a:t> 6-10 test </a:t>
                      </a:r>
                      <a:r>
                        <a:rPr lang="es-MX" sz="1200" b="1" kern="1200" baseline="0" dirty="0" err="1" smtClean="0">
                          <a:effectLst/>
                          <a:latin typeface="Arial" panose="020B0604020202020204" pitchFamily="34" charset="0"/>
                          <a:ea typeface="Times New Roman" panose="02020603050405020304" pitchFamily="18" charset="0"/>
                          <a:cs typeface="Arial" panose="020B0604020202020204" pitchFamily="34" charset="0"/>
                        </a:rPr>
                        <a:t>average</a:t>
                      </a:r>
                      <a:r>
                        <a:rPr lang="es-MX" sz="1200" b="1" kern="1200" baseline="0" dirty="0" smtClean="0">
                          <a:effectLst/>
                          <a:latin typeface="Arial" panose="020B0604020202020204" pitchFamily="34" charset="0"/>
                          <a:ea typeface="Times New Roman" panose="02020603050405020304" pitchFamily="18" charset="0"/>
                          <a:cs typeface="Arial" panose="020B0604020202020204" pitchFamily="34" charset="0"/>
                        </a:rPr>
                        <a:t> and </a:t>
                      </a:r>
                      <a:r>
                        <a:rPr lang="es-MX" sz="1200" b="1" kern="1200" baseline="0" dirty="0" err="1" smtClean="0">
                          <a:effectLst/>
                          <a:latin typeface="Arial" panose="020B0604020202020204" pitchFamily="34" charset="0"/>
                          <a:ea typeface="Times New Roman" panose="02020603050405020304" pitchFamily="18" charset="0"/>
                          <a:cs typeface="Arial" panose="020B0604020202020204" pitchFamily="34" charset="0"/>
                        </a:rPr>
                        <a:t>learning</a:t>
                      </a:r>
                      <a:r>
                        <a:rPr lang="es-MX" sz="1200" b="1" kern="12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s-MX" sz="1200" b="1" kern="1200" baseline="0" dirty="0" err="1" smtClean="0">
                          <a:effectLst/>
                          <a:latin typeface="Arial" panose="020B0604020202020204" pitchFamily="34" charset="0"/>
                          <a:ea typeface="Times New Roman" panose="02020603050405020304" pitchFamily="18" charset="0"/>
                          <a:cs typeface="Arial" panose="020B0604020202020204" pitchFamily="34" charset="0"/>
                        </a:rPr>
                        <a:t>evidence</a:t>
                      </a:r>
                      <a:r>
                        <a:rPr lang="es-MX" sz="1200" b="1" kern="1200" baseline="0" dirty="0" smtClean="0">
                          <a:effectLst/>
                          <a:latin typeface="Arial" panose="020B0604020202020204" pitchFamily="34" charset="0"/>
                          <a:ea typeface="Times New Roman" panose="02020603050405020304" pitchFamily="18" charset="0"/>
                          <a:cs typeface="Arial" panose="020B0604020202020204" pitchFamily="34" charset="0"/>
                        </a:rPr>
                        <a:t>)</a:t>
                      </a:r>
                      <a:endParaRPr lang="es-ES" sz="1200"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0"/>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13</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ES" sz="1400" dirty="0" smtClean="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15-19</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1400" kern="12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nd</a:t>
                      </a:r>
                      <a:r>
                        <a:rPr lang="en-US"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Internship </a:t>
                      </a:r>
                      <a:endParaRPr lang="es-ES" sz="140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1"/>
                  </a:ext>
                </a:extLst>
              </a:tr>
              <a:tr h="267458">
                <a:tc>
                  <a:txBody>
                    <a:bodyPr/>
                    <a:lstStyle/>
                    <a:p>
                      <a:pPr marL="0" marR="0" algn="ctr">
                        <a:lnSpc>
                          <a:spcPct val="107000"/>
                        </a:lnSpc>
                        <a:spcBef>
                          <a:spcPts val="0"/>
                        </a:spcBef>
                        <a:spcAft>
                          <a:spcPts val="0"/>
                        </a:spcAft>
                      </a:pPr>
                      <a:r>
                        <a:rPr lang="es-ES" sz="1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14</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endParaRPr lang="es-ES" sz="140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22-26</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smtClean="0">
                          <a:effectLst/>
                          <a:latin typeface="Arial" panose="020B0604020202020204" pitchFamily="34" charset="0"/>
                          <a:ea typeface="Calibri" panose="020F0502020204030204" pitchFamily="34" charset="0"/>
                          <a:cs typeface="Arial" panose="020B0604020202020204" pitchFamily="34" charset="0"/>
                        </a:rPr>
                        <a:t>ELL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Level</a:t>
                      </a:r>
                      <a:r>
                        <a:rPr lang="es-ES" sz="1200" dirty="0" smtClean="0">
                          <a:effectLst/>
                          <a:latin typeface="Arial" panose="020B0604020202020204" pitchFamily="34" charset="0"/>
                          <a:ea typeface="Calibri" panose="020F0502020204030204" pitchFamily="34" charset="0"/>
                          <a:cs typeface="Arial" panose="020B0604020202020204" pitchFamily="34" charset="0"/>
                        </a:rPr>
                        <a:t> 7</a:t>
                      </a:r>
                      <a:r>
                        <a:rPr lang="es-ES"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Unit</a:t>
                      </a:r>
                      <a:r>
                        <a:rPr lang="es-ES" sz="1200" dirty="0" smtClean="0">
                          <a:effectLst/>
                          <a:latin typeface="Arial" panose="020B0604020202020204" pitchFamily="34" charset="0"/>
                          <a:ea typeface="Calibri" panose="020F0502020204030204" pitchFamily="34" charset="0"/>
                          <a:cs typeface="Arial" panose="020B0604020202020204" pitchFamily="34" charset="0"/>
                        </a:rPr>
                        <a:t> 11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lessons</a:t>
                      </a:r>
                      <a:r>
                        <a:rPr lang="es-ES" sz="1200" dirty="0" smtClean="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2"/>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15</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29-03</a:t>
                      </a:r>
                      <a:r>
                        <a:rPr lang="en-US" sz="1200" baseline="0" dirty="0" smtClean="0">
                          <a:effectLst/>
                          <a:latin typeface="Arial" panose="020B0604020202020204" pitchFamily="34" charset="0"/>
                          <a:ea typeface="Calibri" panose="020F0502020204030204" pitchFamily="34" charset="0"/>
                          <a:cs typeface="Arial" panose="020B0604020202020204" pitchFamily="34" charset="0"/>
                        </a:rPr>
                        <a:t> Dec.</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smtClean="0">
                          <a:effectLst/>
                          <a:latin typeface="Arial" panose="020B0604020202020204" pitchFamily="34" charset="0"/>
                          <a:ea typeface="Calibri" panose="020F0502020204030204" pitchFamily="34" charset="0"/>
                          <a:cs typeface="Arial" panose="020B0604020202020204" pitchFamily="34" charset="0"/>
                        </a:rPr>
                        <a:t>ELL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Level</a:t>
                      </a:r>
                      <a:r>
                        <a:rPr lang="es-ES" sz="1200" dirty="0" smtClean="0">
                          <a:effectLst/>
                          <a:latin typeface="Arial" panose="020B0604020202020204" pitchFamily="34" charset="0"/>
                          <a:ea typeface="Calibri" panose="020F0502020204030204" pitchFamily="34" charset="0"/>
                          <a:cs typeface="Arial" panose="020B0604020202020204" pitchFamily="34" charset="0"/>
                        </a:rPr>
                        <a:t> 7</a:t>
                      </a:r>
                      <a:r>
                        <a:rPr lang="es-ES"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Unit</a:t>
                      </a:r>
                      <a:r>
                        <a:rPr lang="es-ES" sz="1200" dirty="0" smtClean="0">
                          <a:effectLst/>
                          <a:latin typeface="Arial" panose="020B0604020202020204" pitchFamily="34" charset="0"/>
                          <a:ea typeface="Calibri" panose="020F0502020204030204" pitchFamily="34" charset="0"/>
                          <a:cs typeface="Arial" panose="020B0604020202020204" pitchFamily="34" charset="0"/>
                        </a:rPr>
                        <a:t> 12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lessons</a:t>
                      </a:r>
                      <a:r>
                        <a:rPr lang="es-ES" sz="1200" dirty="0" smtClean="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3"/>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16</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err="1" smtClean="0">
                          <a:effectLst/>
                          <a:latin typeface="Arial" panose="020B0604020202020204" pitchFamily="34" charset="0"/>
                          <a:ea typeface="Calibri" panose="020F0502020204030204" pitchFamily="34" charset="0"/>
                          <a:cs typeface="Arial" panose="020B0604020202020204" pitchFamily="34" charset="0"/>
                        </a:rPr>
                        <a:t>December</a:t>
                      </a:r>
                      <a:endParaRPr lang="es-ES" sz="1400" dirty="0" smtClean="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06-10</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smtClean="0">
                          <a:effectLst/>
                          <a:latin typeface="Arial" panose="020B0604020202020204" pitchFamily="34" charset="0"/>
                          <a:ea typeface="Calibri" panose="020F0502020204030204" pitchFamily="34" charset="0"/>
                          <a:cs typeface="Arial" panose="020B0604020202020204" pitchFamily="34" charset="0"/>
                        </a:rPr>
                        <a:t>ELL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Level</a:t>
                      </a:r>
                      <a:r>
                        <a:rPr lang="es-ES" sz="1200" dirty="0" smtClean="0">
                          <a:effectLst/>
                          <a:latin typeface="Arial" panose="020B0604020202020204" pitchFamily="34" charset="0"/>
                          <a:ea typeface="Calibri" panose="020F0502020204030204" pitchFamily="34" charset="0"/>
                          <a:cs typeface="Arial" panose="020B0604020202020204" pitchFamily="34" charset="0"/>
                        </a:rPr>
                        <a:t> 7</a:t>
                      </a:r>
                      <a:r>
                        <a:rPr lang="es-ES"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Unit</a:t>
                      </a:r>
                      <a:r>
                        <a:rPr lang="es-ES" sz="1200" dirty="0" smtClean="0">
                          <a:effectLst/>
                          <a:latin typeface="Arial" panose="020B0604020202020204" pitchFamily="34" charset="0"/>
                          <a:ea typeface="Calibri" panose="020F0502020204030204" pitchFamily="34" charset="0"/>
                          <a:cs typeface="Arial" panose="020B0604020202020204" pitchFamily="34" charset="0"/>
                        </a:rPr>
                        <a:t> 13</a:t>
                      </a:r>
                      <a:r>
                        <a:rPr lang="es-ES"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essons</a:t>
                      </a:r>
                      <a:r>
                        <a:rPr lang="es-ES" sz="1200" dirty="0" smtClean="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4"/>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17</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ES" sz="1400" dirty="0" smtClean="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13-17</a:t>
                      </a:r>
                      <a:r>
                        <a:rPr lang="en-US" sz="1200" baseline="0" dirty="0" smtClean="0">
                          <a:effectLst/>
                          <a:latin typeface="Arial" panose="020B0604020202020204" pitchFamily="34" charset="0"/>
                          <a:ea typeface="Calibri" panose="020F0502020204030204" pitchFamily="34"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smtClean="0">
                          <a:effectLst/>
                          <a:latin typeface="Arial" panose="020B0604020202020204" pitchFamily="34" charset="0"/>
                          <a:ea typeface="Calibri" panose="020F0502020204030204" pitchFamily="34" charset="0"/>
                          <a:cs typeface="Arial" panose="020B0604020202020204" pitchFamily="34" charset="0"/>
                        </a:rPr>
                        <a:t>ELL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Level</a:t>
                      </a:r>
                      <a:r>
                        <a:rPr lang="es-ES" sz="1200" dirty="0" smtClean="0">
                          <a:effectLst/>
                          <a:latin typeface="Arial" panose="020B0604020202020204" pitchFamily="34" charset="0"/>
                          <a:ea typeface="Calibri" panose="020F0502020204030204" pitchFamily="34" charset="0"/>
                          <a:cs typeface="Arial" panose="020B0604020202020204" pitchFamily="34" charset="0"/>
                        </a:rPr>
                        <a:t> 7</a:t>
                      </a:r>
                      <a:r>
                        <a:rPr lang="es-ES"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Unit</a:t>
                      </a:r>
                      <a:r>
                        <a:rPr lang="es-ES" sz="1200" dirty="0" smtClean="0">
                          <a:effectLst/>
                          <a:latin typeface="Arial" panose="020B0604020202020204" pitchFamily="34" charset="0"/>
                          <a:ea typeface="Calibri" panose="020F0502020204030204" pitchFamily="34" charset="0"/>
                          <a:cs typeface="Arial" panose="020B0604020202020204" pitchFamily="34" charset="0"/>
                        </a:rPr>
                        <a:t> 14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lessons</a:t>
                      </a:r>
                      <a:r>
                        <a:rPr lang="es-ES" sz="1200" dirty="0" smtClean="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5"/>
                  </a:ext>
                </a:extLst>
              </a:tr>
              <a:tr h="267458">
                <a:tc>
                  <a:txBody>
                    <a:bodyPr/>
                    <a:lstStyle/>
                    <a:p>
                      <a:pPr marL="0" marR="0">
                        <a:lnSpc>
                          <a:spcPct val="107000"/>
                        </a:lnSpc>
                        <a:spcBef>
                          <a:spcPts val="0"/>
                        </a:spcBef>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18</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S" sz="1400" dirty="0" err="1" smtClean="0">
                          <a:effectLst/>
                          <a:latin typeface="Arial" panose="020B0604020202020204" pitchFamily="34" charset="0"/>
                          <a:ea typeface="Calibri" panose="020F0502020204030204" pitchFamily="34" charset="0"/>
                          <a:cs typeface="Arial" panose="020B0604020202020204" pitchFamily="34" charset="0"/>
                        </a:rPr>
                        <a:t>January</a:t>
                      </a:r>
                      <a:endParaRPr lang="es-ES" sz="1400" dirty="0" smtClean="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03-07</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200" dirty="0" smtClean="0">
                          <a:effectLst/>
                          <a:latin typeface="Arial" panose="020B0604020202020204" pitchFamily="34" charset="0"/>
                          <a:ea typeface="Calibri" panose="020F0502020204030204" pitchFamily="34" charset="0"/>
                          <a:cs typeface="Arial" panose="020B0604020202020204" pitchFamily="34" charset="0"/>
                        </a:rPr>
                        <a:t>ELL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Level</a:t>
                      </a:r>
                      <a:r>
                        <a:rPr lang="es-ES" sz="1200" dirty="0" smtClean="0">
                          <a:effectLst/>
                          <a:latin typeface="Arial" panose="020B0604020202020204" pitchFamily="34" charset="0"/>
                          <a:ea typeface="Calibri" panose="020F0502020204030204" pitchFamily="34" charset="0"/>
                          <a:cs typeface="Arial" panose="020B0604020202020204" pitchFamily="34" charset="0"/>
                        </a:rPr>
                        <a:t> 7</a:t>
                      </a:r>
                      <a:r>
                        <a:rPr lang="es-ES"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Unit</a:t>
                      </a:r>
                      <a:r>
                        <a:rPr lang="es-ES" sz="1200" dirty="0" smtClean="0">
                          <a:effectLst/>
                          <a:latin typeface="Arial" panose="020B0604020202020204" pitchFamily="34" charset="0"/>
                          <a:ea typeface="Calibri" panose="020F0502020204030204" pitchFamily="34" charset="0"/>
                          <a:cs typeface="Arial" panose="020B0604020202020204" pitchFamily="34" charset="0"/>
                        </a:rPr>
                        <a:t> 15 </a:t>
                      </a:r>
                      <a:r>
                        <a:rPr lang="es-ES" sz="1200" dirty="0" err="1" smtClean="0">
                          <a:effectLst/>
                          <a:latin typeface="Arial" panose="020B0604020202020204" pitchFamily="34" charset="0"/>
                          <a:ea typeface="Calibri" panose="020F0502020204030204" pitchFamily="34" charset="0"/>
                          <a:cs typeface="Arial" panose="020B0604020202020204" pitchFamily="34" charset="0"/>
                        </a:rPr>
                        <a:t>lessons</a:t>
                      </a:r>
                      <a:r>
                        <a:rPr lang="es-ES" sz="1200" dirty="0" smtClean="0">
                          <a:effectLst/>
                          <a:latin typeface="Arial" panose="020B0604020202020204" pitchFamily="34" charset="0"/>
                          <a:ea typeface="Calibri" panose="020F0502020204030204" pitchFamily="34" charset="0"/>
                          <a:cs typeface="Arial" panose="020B0604020202020204" pitchFamily="34" charset="0"/>
                        </a:rPr>
                        <a:t> 1-11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6"/>
                  </a:ext>
                </a:extLst>
              </a:tr>
              <a:tr h="267458">
                <a:tc>
                  <a:txBody>
                    <a:bodyPr/>
                    <a:lstStyle/>
                    <a:p>
                      <a:pPr marL="0" marR="0">
                        <a:lnSpc>
                          <a:spcPct val="107000"/>
                        </a:lnSpc>
                        <a:spcBef>
                          <a:spcPts val="0"/>
                        </a:spcBef>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19</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10-14</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200" b="1" kern="1200" dirty="0" smtClean="0">
                          <a:effectLst/>
                          <a:latin typeface="Arial" panose="020B0604020202020204" pitchFamily="34" charset="0"/>
                          <a:ea typeface="Times New Roman" panose="02020603050405020304" pitchFamily="18" charset="0"/>
                          <a:cs typeface="Arial" panose="020B0604020202020204" pitchFamily="34" charset="0"/>
                        </a:rPr>
                        <a:t>3rd </a:t>
                      </a:r>
                      <a:r>
                        <a:rPr lang="es-MX" sz="1200" b="1" kern="1200" dirty="0" err="1" smtClean="0">
                          <a:effectLst/>
                          <a:latin typeface="Arial" panose="020B0604020202020204" pitchFamily="34" charset="0"/>
                          <a:ea typeface="Times New Roman" panose="02020603050405020304" pitchFamily="18" charset="0"/>
                          <a:cs typeface="Arial" panose="020B0604020202020204" pitchFamily="34" charset="0"/>
                        </a:rPr>
                        <a:t>Institutional</a:t>
                      </a:r>
                      <a:r>
                        <a:rPr lang="es-MX" sz="1200" b="1" kern="1200" dirty="0" smtClean="0">
                          <a:effectLst/>
                          <a:latin typeface="Arial" panose="020B0604020202020204" pitchFamily="34" charset="0"/>
                          <a:ea typeface="Times New Roman" panose="02020603050405020304" pitchFamily="18" charset="0"/>
                          <a:cs typeface="Arial" panose="020B0604020202020204" pitchFamily="34" charset="0"/>
                        </a:rPr>
                        <a:t> </a:t>
                      </a:r>
                      <a:r>
                        <a:rPr lang="es-MX" sz="1200" b="1" kern="1200" dirty="0" err="1" smtClean="0">
                          <a:effectLst/>
                          <a:latin typeface="Arial" panose="020B0604020202020204" pitchFamily="34" charset="0"/>
                          <a:ea typeface="Times New Roman" panose="02020603050405020304" pitchFamily="18" charset="0"/>
                          <a:cs typeface="Arial" panose="020B0604020202020204" pitchFamily="34" charset="0"/>
                        </a:rPr>
                        <a:t>evaluation</a:t>
                      </a:r>
                      <a:r>
                        <a:rPr lang="es-MX" sz="1200" b="1" kern="1200" dirty="0" smtClean="0">
                          <a:effectLst/>
                          <a:latin typeface="Arial" panose="020B0604020202020204" pitchFamily="34" charset="0"/>
                          <a:ea typeface="Times New Roman" panose="02020603050405020304" pitchFamily="18" charset="0"/>
                          <a:cs typeface="Arial" panose="020B0604020202020204" pitchFamily="34" charset="0"/>
                        </a:rPr>
                        <a:t> </a:t>
                      </a:r>
                      <a:r>
                        <a:rPr lang="es-MX" sz="1200" b="1" kern="1200" baseline="0" dirty="0" smtClean="0">
                          <a:effectLst/>
                          <a:latin typeface="Arial" panose="020B0604020202020204" pitchFamily="34" charset="0"/>
                          <a:ea typeface="Times New Roman" panose="02020603050405020304" pitchFamily="18" charset="0"/>
                          <a:cs typeface="Arial" panose="020B0604020202020204" pitchFamily="34" charset="0"/>
                        </a:rPr>
                        <a:t>(</a:t>
                      </a:r>
                      <a:r>
                        <a:rPr lang="es-MX" sz="1200" b="1" kern="1200" baseline="0" dirty="0" err="1" smtClean="0">
                          <a:effectLst/>
                          <a:latin typeface="Arial" panose="020B0604020202020204" pitchFamily="34" charset="0"/>
                          <a:ea typeface="Times New Roman" panose="02020603050405020304" pitchFamily="18" charset="0"/>
                          <a:cs typeface="Arial" panose="020B0604020202020204" pitchFamily="34" charset="0"/>
                        </a:rPr>
                        <a:t>unit</a:t>
                      </a:r>
                      <a:r>
                        <a:rPr lang="es-MX" sz="1200" b="1" kern="1200" baseline="0" dirty="0" smtClean="0">
                          <a:effectLst/>
                          <a:latin typeface="Arial" panose="020B0604020202020204" pitchFamily="34" charset="0"/>
                          <a:ea typeface="Times New Roman" panose="02020603050405020304" pitchFamily="18" charset="0"/>
                          <a:cs typeface="Arial" panose="020B0604020202020204" pitchFamily="34" charset="0"/>
                        </a:rPr>
                        <a:t> 11-15 test </a:t>
                      </a:r>
                      <a:r>
                        <a:rPr lang="es-MX" sz="1200" b="1" kern="1200" baseline="0" dirty="0" err="1" smtClean="0">
                          <a:effectLst/>
                          <a:latin typeface="Arial" panose="020B0604020202020204" pitchFamily="34" charset="0"/>
                          <a:ea typeface="Times New Roman" panose="02020603050405020304" pitchFamily="18" charset="0"/>
                          <a:cs typeface="Arial" panose="020B0604020202020204" pitchFamily="34" charset="0"/>
                        </a:rPr>
                        <a:t>average</a:t>
                      </a:r>
                      <a:r>
                        <a:rPr lang="es-MX" sz="1200" b="1" kern="1200" baseline="0" dirty="0" smtClean="0">
                          <a:effectLst/>
                          <a:latin typeface="Arial" panose="020B0604020202020204" pitchFamily="34" charset="0"/>
                          <a:ea typeface="Times New Roman" panose="02020603050405020304" pitchFamily="18" charset="0"/>
                          <a:cs typeface="Arial" panose="020B0604020202020204" pitchFamily="34" charset="0"/>
                        </a:rPr>
                        <a:t> and </a:t>
                      </a:r>
                      <a:r>
                        <a:rPr lang="es-MX" sz="1200" b="1" kern="1200" baseline="0" dirty="0" err="1" smtClean="0">
                          <a:effectLst/>
                          <a:latin typeface="Arial" panose="020B0604020202020204" pitchFamily="34" charset="0"/>
                          <a:ea typeface="Times New Roman" panose="02020603050405020304" pitchFamily="18" charset="0"/>
                          <a:cs typeface="Arial" panose="020B0604020202020204" pitchFamily="34" charset="0"/>
                        </a:rPr>
                        <a:t>learning</a:t>
                      </a:r>
                      <a:r>
                        <a:rPr lang="es-MX" sz="1200" b="1" kern="12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s-MX" sz="1200" b="1" kern="1200" baseline="0" dirty="0" err="1" smtClean="0">
                          <a:effectLst/>
                          <a:latin typeface="Arial" panose="020B0604020202020204" pitchFamily="34" charset="0"/>
                          <a:ea typeface="Times New Roman" panose="02020603050405020304" pitchFamily="18" charset="0"/>
                          <a:cs typeface="Arial" panose="020B0604020202020204" pitchFamily="34" charset="0"/>
                        </a:rPr>
                        <a:t>evidence</a:t>
                      </a:r>
                      <a:r>
                        <a:rPr lang="es-MX" sz="1200" b="1" kern="1200" baseline="0" dirty="0" smtClean="0">
                          <a:effectLst/>
                          <a:latin typeface="Arial" panose="020B0604020202020204" pitchFamily="34" charset="0"/>
                          <a:ea typeface="Times New Roman" panose="02020603050405020304" pitchFamily="18" charset="0"/>
                          <a:cs typeface="Arial" panose="020B0604020202020204" pitchFamily="34" charset="0"/>
                        </a:rPr>
                        <a:t>)</a:t>
                      </a:r>
                      <a:endParaRPr lang="es-ES" sz="1200"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7"/>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20</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17-21</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200" b="1" kern="1200" dirty="0" err="1" smtClean="0">
                          <a:effectLst/>
                          <a:latin typeface="Arial" panose="020B0604020202020204" pitchFamily="34" charset="0"/>
                          <a:ea typeface="Times New Roman" panose="02020603050405020304" pitchFamily="18" charset="0"/>
                          <a:cs typeface="Arial" panose="020B0604020202020204" pitchFamily="34" charset="0"/>
                        </a:rPr>
                        <a:t>Institutional</a:t>
                      </a:r>
                      <a:r>
                        <a:rPr lang="es-MX" sz="1200" b="1" kern="1200" dirty="0" smtClean="0">
                          <a:effectLst/>
                          <a:latin typeface="Arial" panose="020B0604020202020204" pitchFamily="34" charset="0"/>
                          <a:ea typeface="Times New Roman" panose="02020603050405020304" pitchFamily="18" charset="0"/>
                          <a:cs typeface="Arial" panose="020B0604020202020204" pitchFamily="34" charset="0"/>
                        </a:rPr>
                        <a:t> </a:t>
                      </a:r>
                      <a:r>
                        <a:rPr lang="es-MX" sz="1200" b="1" kern="1200" dirty="0" err="1" smtClean="0">
                          <a:effectLst/>
                          <a:latin typeface="Arial" panose="020B0604020202020204" pitchFamily="34" charset="0"/>
                          <a:ea typeface="Times New Roman" panose="02020603050405020304" pitchFamily="18" charset="0"/>
                          <a:cs typeface="Arial" panose="020B0604020202020204" pitchFamily="34" charset="0"/>
                        </a:rPr>
                        <a:t>evaluation</a:t>
                      </a:r>
                      <a:r>
                        <a:rPr lang="es-MX" sz="1200" b="1" kern="1200" dirty="0" smtClean="0">
                          <a:effectLst/>
                          <a:latin typeface="Arial" panose="020B0604020202020204" pitchFamily="34" charset="0"/>
                          <a:ea typeface="Times New Roman" panose="02020603050405020304" pitchFamily="18" charset="0"/>
                          <a:cs typeface="Arial" panose="020B0604020202020204" pitchFamily="34" charset="0"/>
                        </a:rPr>
                        <a:t> and GLOBAL (</a:t>
                      </a:r>
                      <a:r>
                        <a:rPr lang="es-MX" sz="1200" b="1" kern="1200" dirty="0" err="1" smtClean="0">
                          <a:effectLst/>
                          <a:latin typeface="Arial" panose="020B0604020202020204" pitchFamily="34" charset="0"/>
                          <a:ea typeface="Times New Roman" panose="02020603050405020304" pitchFamily="18" charset="0"/>
                          <a:cs typeface="Arial" panose="020B0604020202020204" pitchFamily="34" charset="0"/>
                        </a:rPr>
                        <a:t>Level</a:t>
                      </a:r>
                      <a:r>
                        <a:rPr lang="es-MX" sz="1200" b="1" kern="1200" dirty="0" smtClean="0">
                          <a:effectLst/>
                          <a:latin typeface="Arial" panose="020B0604020202020204" pitchFamily="34" charset="0"/>
                          <a:ea typeface="Times New Roman" panose="02020603050405020304" pitchFamily="18" charset="0"/>
                          <a:cs typeface="Arial" panose="020B0604020202020204" pitchFamily="34" charset="0"/>
                        </a:rPr>
                        <a:t> 7 </a:t>
                      </a:r>
                      <a:r>
                        <a:rPr lang="es-MX" sz="1200" b="1" kern="1200" dirty="0" err="1" smtClean="0">
                          <a:effectLst/>
                          <a:latin typeface="Arial" panose="020B0604020202020204" pitchFamily="34" charset="0"/>
                          <a:ea typeface="Times New Roman" panose="02020603050405020304" pitchFamily="18" charset="0"/>
                          <a:cs typeface="Arial" panose="020B0604020202020204" pitchFamily="34" charset="0"/>
                        </a:rPr>
                        <a:t>evaluation</a:t>
                      </a:r>
                      <a:r>
                        <a:rPr lang="es-MX" sz="1200" b="1" kern="1200" dirty="0" smtClean="0">
                          <a:effectLst/>
                          <a:latin typeface="Arial" panose="020B0604020202020204" pitchFamily="34" charset="0"/>
                          <a:ea typeface="Times New Roman" panose="02020603050405020304" pitchFamily="18" charset="0"/>
                          <a:cs typeface="Arial" panose="020B0604020202020204" pitchFamily="34" charset="0"/>
                        </a:rPr>
                        <a:t>)</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8"/>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defTabSz="914400" rtl="0" eaLnBrk="1" latinLnBrk="0" hangingPunct="1">
                        <a:lnSpc>
                          <a:spcPct val="115000"/>
                        </a:lnSpc>
                        <a:spcBef>
                          <a:spcPts val="0"/>
                        </a:spcBef>
                        <a:spcAft>
                          <a:spcPts val="0"/>
                        </a:spcAft>
                      </a:pPr>
                      <a:r>
                        <a:rPr lang="en-US" sz="1400" b="1" kern="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21</a:t>
                      </a:r>
                      <a:endParaRPr lang="es-E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endParaRPr lang="es-ES" sz="1400" dirty="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24-28</a:t>
                      </a: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9"/>
                  </a:ext>
                </a:extLst>
              </a:tr>
            </a:tbl>
          </a:graphicData>
        </a:graphic>
      </p:graphicFrame>
    </p:spTree>
    <p:extLst>
      <p:ext uri="{BB962C8B-B14F-4D97-AF65-F5344CB8AC3E}">
        <p14:creationId xmlns:p14="http://schemas.microsoft.com/office/powerpoint/2010/main" val="2585479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876318356"/>
              </p:ext>
            </p:extLst>
          </p:nvPr>
        </p:nvGraphicFramePr>
        <p:xfrm>
          <a:off x="293146" y="55543"/>
          <a:ext cx="11780461" cy="6841376"/>
        </p:xfrm>
        <a:graphic>
          <a:graphicData uri="http://schemas.openxmlformats.org/drawingml/2006/table">
            <a:tbl>
              <a:tblPr firstRow="1" bandRow="1">
                <a:tableStyleId>{5C22544A-7EE6-4342-B048-85BDC9FD1C3A}</a:tableStyleId>
              </a:tblPr>
              <a:tblGrid>
                <a:gridCol w="540068">
                  <a:extLst>
                    <a:ext uri="{9D8B030D-6E8A-4147-A177-3AD203B41FA5}">
                      <a16:colId xmlns="" xmlns:a16="http://schemas.microsoft.com/office/drawing/2014/main" val="20000"/>
                    </a:ext>
                  </a:extLst>
                </a:gridCol>
                <a:gridCol w="465455"/>
                <a:gridCol w="615191"/>
                <a:gridCol w="1020726"/>
                <a:gridCol w="2764465">
                  <a:extLst>
                    <a:ext uri="{9D8B030D-6E8A-4147-A177-3AD203B41FA5}">
                      <a16:colId xmlns="" xmlns:a16="http://schemas.microsoft.com/office/drawing/2014/main" val="20001"/>
                    </a:ext>
                  </a:extLst>
                </a:gridCol>
                <a:gridCol w="2367212">
                  <a:extLst>
                    <a:ext uri="{9D8B030D-6E8A-4147-A177-3AD203B41FA5}">
                      <a16:colId xmlns="" xmlns:a16="http://schemas.microsoft.com/office/drawing/2014/main" val="20002"/>
                    </a:ext>
                  </a:extLst>
                </a:gridCol>
                <a:gridCol w="2989664"/>
                <a:gridCol w="1017680"/>
              </a:tblGrid>
              <a:tr h="486296">
                <a:tc>
                  <a:txBody>
                    <a:bodyPr/>
                    <a:lstStyle/>
                    <a:p>
                      <a:pPr algn="ctr"/>
                      <a:r>
                        <a:rPr lang="es-MX" sz="1000" dirty="0" err="1" smtClean="0">
                          <a:latin typeface="Arial" panose="020B0604020202020204" pitchFamily="34" charset="0"/>
                          <a:cs typeface="Arial" panose="020B0604020202020204" pitchFamily="34" charset="0"/>
                        </a:rPr>
                        <a:t>Level</a:t>
                      </a:r>
                      <a:endParaRPr lang="es-MX"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err="1" smtClean="0">
                          <a:latin typeface="Arial" panose="020B0604020202020204" pitchFamily="34" charset="0"/>
                          <a:cs typeface="Arial" panose="020B0604020202020204" pitchFamily="34" charset="0"/>
                        </a:rPr>
                        <a:t>Unit</a:t>
                      </a:r>
                      <a:endParaRPr lang="es-MX" sz="1000" dirty="0" smtClean="0">
                        <a:latin typeface="Arial" panose="020B0604020202020204" pitchFamily="34" charset="0"/>
                        <a:cs typeface="Arial" panose="020B0604020202020204" pitchFamily="34" charset="0"/>
                      </a:endParaRPr>
                    </a:p>
                    <a:p>
                      <a:pPr algn="ctr"/>
                      <a:endParaRPr lang="es-MX" sz="1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s-MX" sz="1000" dirty="0" err="1" smtClean="0">
                          <a:latin typeface="Arial" panose="020B0604020202020204" pitchFamily="34" charset="0"/>
                          <a:cs typeface="Arial" panose="020B0604020202020204" pitchFamily="34" charset="0"/>
                        </a:rPr>
                        <a:t>Lesson</a:t>
                      </a:r>
                      <a:endParaRPr lang="es-MX" sz="1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s-MX" sz="1000" dirty="0" err="1" smtClean="0">
                          <a:latin typeface="Arial" panose="020B0604020202020204" pitchFamily="34" charset="0"/>
                          <a:cs typeface="Arial" panose="020B0604020202020204" pitchFamily="34" charset="0"/>
                        </a:rPr>
                        <a:t>Main</a:t>
                      </a:r>
                      <a:r>
                        <a:rPr lang="es-MX" sz="1000" dirty="0" smtClean="0">
                          <a:latin typeface="Arial" panose="020B0604020202020204" pitchFamily="34" charset="0"/>
                          <a:cs typeface="Arial" panose="020B0604020202020204" pitchFamily="34" charset="0"/>
                        </a:rPr>
                        <a:t> </a:t>
                      </a:r>
                      <a:r>
                        <a:rPr lang="es-MX" sz="1000" dirty="0" err="1" smtClean="0">
                          <a:latin typeface="Arial" panose="020B0604020202020204" pitchFamily="34" charset="0"/>
                          <a:cs typeface="Arial" panose="020B0604020202020204" pitchFamily="34" charset="0"/>
                        </a:rPr>
                        <a:t>Topic</a:t>
                      </a:r>
                      <a:endParaRPr lang="es-MX" sz="1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s-MX" sz="1000" dirty="0" err="1" smtClean="0">
                          <a:latin typeface="Arial" panose="020B0604020202020204" pitchFamily="34" charset="0"/>
                          <a:cs typeface="Arial" panose="020B0604020202020204" pitchFamily="34" charset="0"/>
                        </a:rPr>
                        <a:t>Unit</a:t>
                      </a:r>
                      <a:r>
                        <a:rPr lang="es-MX" sz="1000" dirty="0" smtClean="0">
                          <a:latin typeface="Arial" panose="020B0604020202020204" pitchFamily="34" charset="0"/>
                          <a:cs typeface="Arial" panose="020B0604020202020204" pitchFamily="34" charset="0"/>
                        </a:rPr>
                        <a:t> </a:t>
                      </a:r>
                      <a:r>
                        <a:rPr lang="es-MX" sz="1000" dirty="0" err="1" smtClean="0">
                          <a:latin typeface="Arial" panose="020B0604020202020204" pitchFamily="34" charset="0"/>
                          <a:cs typeface="Arial" panose="020B0604020202020204" pitchFamily="34" charset="0"/>
                        </a:rPr>
                        <a:t>objectives</a:t>
                      </a:r>
                      <a:endParaRPr lang="es-MX" sz="1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s-MX" sz="1000" baseline="0" dirty="0" smtClean="0">
                          <a:latin typeface="Arial" panose="020B0604020202020204" pitchFamily="34" charset="0"/>
                          <a:cs typeface="Arial" panose="020B0604020202020204" pitchFamily="34" charset="0"/>
                        </a:rPr>
                        <a:t>ELL </a:t>
                      </a:r>
                      <a:r>
                        <a:rPr lang="es-MX" sz="1000" baseline="0" dirty="0" err="1" smtClean="0">
                          <a:latin typeface="Arial" panose="020B0604020202020204" pitchFamily="34" charset="0"/>
                          <a:cs typeface="Arial" panose="020B0604020202020204" pitchFamily="34" charset="0"/>
                        </a:rPr>
                        <a:t>Grammar</a:t>
                      </a:r>
                      <a:r>
                        <a:rPr lang="es-MX" sz="1000" baseline="0" dirty="0" smtClean="0">
                          <a:latin typeface="Arial" panose="020B0604020202020204" pitchFamily="34" charset="0"/>
                          <a:cs typeface="Arial" panose="020B0604020202020204" pitchFamily="34" charset="0"/>
                        </a:rPr>
                        <a:t>  and </a:t>
                      </a:r>
                      <a:r>
                        <a:rPr lang="es-MX" sz="1000" baseline="0" dirty="0" err="1" smtClean="0">
                          <a:latin typeface="Arial" panose="020B0604020202020204" pitchFamily="34" charset="0"/>
                          <a:cs typeface="Arial" panose="020B0604020202020204" pitchFamily="34" charset="0"/>
                        </a:rPr>
                        <a:t>vocabulary</a:t>
                      </a:r>
                      <a:r>
                        <a:rPr lang="es-MX" sz="1000" baseline="0" dirty="0" smtClean="0">
                          <a:latin typeface="Arial" panose="020B0604020202020204" pitchFamily="34" charset="0"/>
                          <a:cs typeface="Arial" panose="020B0604020202020204" pitchFamily="34" charset="0"/>
                        </a:rPr>
                        <a:t> </a:t>
                      </a:r>
                      <a:r>
                        <a:rPr lang="es-MX" sz="1000" baseline="0" dirty="0" err="1" smtClean="0">
                          <a:latin typeface="Arial" panose="020B0604020202020204" pitchFamily="34" charset="0"/>
                          <a:cs typeface="Arial" panose="020B0604020202020204" pitchFamily="34" charset="0"/>
                        </a:rPr>
                        <a:t>practice</a:t>
                      </a:r>
                      <a:endParaRPr lang="es-MX" sz="1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s-MX" sz="1000" dirty="0" err="1" smtClean="0">
                          <a:latin typeface="Arial" panose="020B0604020202020204" pitchFamily="34" charset="0"/>
                          <a:cs typeface="Arial" panose="020B0604020202020204" pitchFamily="34" charset="0"/>
                        </a:rPr>
                        <a:t>Activity</a:t>
                      </a:r>
                      <a:r>
                        <a:rPr lang="es-MX" sz="1000" baseline="0" dirty="0" smtClean="0">
                          <a:latin typeface="Arial" panose="020B0604020202020204" pitchFamily="34" charset="0"/>
                          <a:cs typeface="Arial" panose="020B0604020202020204" pitchFamily="34" charset="0"/>
                        </a:rPr>
                        <a:t>  </a:t>
                      </a:r>
                      <a:r>
                        <a:rPr lang="es-MX" sz="1000" baseline="0" dirty="0" err="1" smtClean="0">
                          <a:latin typeface="Arial" panose="020B0604020202020204" pitchFamily="34" charset="0"/>
                          <a:cs typeface="Arial" panose="020B0604020202020204" pitchFamily="34" charset="0"/>
                        </a:rPr>
                        <a:t>to</a:t>
                      </a:r>
                      <a:r>
                        <a:rPr lang="es-MX" sz="1000" baseline="0" dirty="0" smtClean="0">
                          <a:latin typeface="Arial" panose="020B0604020202020204" pitchFamily="34" charset="0"/>
                          <a:cs typeface="Arial" panose="020B0604020202020204" pitchFamily="34" charset="0"/>
                        </a:rPr>
                        <a:t> </a:t>
                      </a:r>
                      <a:r>
                        <a:rPr lang="es-MX" sz="1000" baseline="0" dirty="0" err="1" smtClean="0">
                          <a:latin typeface="Arial" panose="020B0604020202020204" pitchFamily="34" charset="0"/>
                          <a:cs typeface="Arial" panose="020B0604020202020204" pitchFamily="34" charset="0"/>
                        </a:rPr>
                        <a:t>hand</a:t>
                      </a:r>
                      <a:r>
                        <a:rPr lang="es-MX" sz="1000" baseline="0" dirty="0" smtClean="0">
                          <a:latin typeface="Arial" panose="020B0604020202020204" pitchFamily="34" charset="0"/>
                          <a:cs typeface="Arial" panose="020B0604020202020204" pitchFamily="34" charset="0"/>
                        </a:rPr>
                        <a:t> </a:t>
                      </a:r>
                      <a:r>
                        <a:rPr lang="es-MX" sz="1000" baseline="0" dirty="0" err="1" smtClean="0">
                          <a:latin typeface="Arial" panose="020B0604020202020204" pitchFamily="34" charset="0"/>
                          <a:cs typeface="Arial" panose="020B0604020202020204" pitchFamily="34" charset="0"/>
                        </a:rPr>
                        <a:t>out</a:t>
                      </a:r>
                      <a:endParaRPr lang="es-MX" sz="1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s-MX" sz="1000" dirty="0" err="1">
                          <a:latin typeface="Arial" panose="020B0604020202020204" pitchFamily="34" charset="0"/>
                          <a:cs typeface="Arial" panose="020B0604020202020204" pitchFamily="34" charset="0"/>
                        </a:rPr>
                        <a:t>Due</a:t>
                      </a:r>
                      <a:r>
                        <a:rPr lang="es-MX" sz="1000" dirty="0">
                          <a:latin typeface="Arial" panose="020B0604020202020204" pitchFamily="34" charset="0"/>
                          <a:cs typeface="Arial" panose="020B0604020202020204" pitchFamily="34" charset="0"/>
                        </a:rPr>
                        <a:t> date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 xmlns:a16="http://schemas.microsoft.com/office/drawing/2014/main" val="10000"/>
                  </a:ext>
                </a:extLst>
              </a:tr>
              <a:tr h="364972">
                <a:tc>
                  <a:txBody>
                    <a:bodyPr/>
                    <a:lstStyle/>
                    <a:p>
                      <a:pPr algn="ctr"/>
                      <a:r>
                        <a:rPr lang="es-MX" sz="900" baseline="0" dirty="0" smtClean="0">
                          <a:latin typeface="Arial" panose="020B0604020202020204" pitchFamily="34" charset="0"/>
                          <a:cs typeface="Arial" panose="020B0604020202020204" pitchFamily="34" charset="0"/>
                        </a:rPr>
                        <a:t>L7</a:t>
                      </a:r>
                      <a:endParaRPr lang="es-MX" sz="900"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s-MX" sz="900" baseline="0" dirty="0" smtClean="0">
                          <a:latin typeface="Arial" panose="020B0604020202020204" pitchFamily="34" charset="0"/>
                          <a:cs typeface="Arial" panose="020B0604020202020204" pitchFamily="34" charset="0"/>
                        </a:rPr>
                        <a:t>1</a:t>
                      </a:r>
                      <a:endParaRPr lang="es-MX" sz="900"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lang="es-MX" sz="900" baseline="0" dirty="0" smtClean="0">
                          <a:latin typeface="Arial" panose="020B0604020202020204" pitchFamily="34" charset="0"/>
                          <a:cs typeface="Arial" panose="020B0604020202020204" pitchFamily="34" charset="0"/>
                        </a:rPr>
                        <a:t>1-11</a:t>
                      </a:r>
                      <a:endParaRPr lang="es-MX" sz="900"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lang="es-MX" sz="900" b="1" baseline="0" dirty="0" err="1" smtClean="0">
                          <a:latin typeface="Arial" panose="020B0604020202020204" pitchFamily="34" charset="0"/>
                          <a:cs typeface="Arial" panose="020B0604020202020204" pitchFamily="34" charset="0"/>
                        </a:rPr>
                        <a:t>Hanging</a:t>
                      </a:r>
                      <a:r>
                        <a:rPr lang="es-MX" sz="900" b="1" baseline="0" dirty="0" smtClean="0">
                          <a:latin typeface="Arial" panose="020B0604020202020204" pitchFamily="34" charset="0"/>
                          <a:cs typeface="Arial" panose="020B0604020202020204" pitchFamily="34" charset="0"/>
                        </a:rPr>
                        <a:t> </a:t>
                      </a:r>
                      <a:r>
                        <a:rPr lang="es-MX" sz="900" b="1" baseline="0" dirty="0" err="1" smtClean="0">
                          <a:latin typeface="Arial" panose="020B0604020202020204" pitchFamily="34" charset="0"/>
                          <a:cs typeface="Arial" panose="020B0604020202020204" pitchFamily="34" charset="0"/>
                        </a:rPr>
                        <a:t>out</a:t>
                      </a:r>
                      <a:r>
                        <a:rPr lang="es-MX" sz="900" b="1" baseline="0" dirty="0" smtClean="0">
                          <a:latin typeface="Arial" panose="020B0604020202020204" pitchFamily="34" charset="0"/>
                          <a:cs typeface="Arial" panose="020B0604020202020204" pitchFamily="34" charset="0"/>
                        </a:rPr>
                        <a:t> </a:t>
                      </a:r>
                      <a:r>
                        <a:rPr lang="es-MX" sz="900" b="1" baseline="0" dirty="0" err="1" smtClean="0">
                          <a:latin typeface="Arial" panose="020B0604020202020204" pitchFamily="34" charset="0"/>
                          <a:cs typeface="Arial" panose="020B0604020202020204" pitchFamily="34" charset="0"/>
                        </a:rPr>
                        <a:t>with</a:t>
                      </a:r>
                      <a:r>
                        <a:rPr lang="es-MX" sz="900" b="1" baseline="0" dirty="0" smtClean="0">
                          <a:latin typeface="Arial" panose="020B0604020202020204" pitchFamily="34" charset="0"/>
                          <a:cs typeface="Arial" panose="020B0604020202020204" pitchFamily="34" charset="0"/>
                        </a:rPr>
                        <a:t> </a:t>
                      </a:r>
                      <a:r>
                        <a:rPr lang="es-MX" sz="900" b="1" baseline="0" dirty="0" err="1" smtClean="0">
                          <a:latin typeface="Arial" panose="020B0604020202020204" pitchFamily="34" charset="0"/>
                          <a:cs typeface="Arial" panose="020B0604020202020204" pitchFamily="34" charset="0"/>
                        </a:rPr>
                        <a:t>friends</a:t>
                      </a:r>
                      <a:endParaRPr lang="es-MX" sz="900" b="1"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lang="en-US" sz="900" b="0" i="0" kern="1200" dirty="0" err="1" smtClean="0">
                          <a:solidFill>
                            <a:schemeClr val="dk1"/>
                          </a:solidFill>
                          <a:effectLst/>
                          <a:latin typeface="Arial" panose="020B0604020202020204" pitchFamily="34" charset="0"/>
                          <a:ea typeface="+mn-ea"/>
                          <a:cs typeface="Arial" panose="020B0604020202020204" pitchFamily="34" charset="0"/>
                        </a:rPr>
                        <a:t>Ss</a:t>
                      </a:r>
                      <a:r>
                        <a:rPr lang="en-US" sz="900" b="0" i="0" kern="1200" dirty="0" smtClean="0">
                          <a:solidFill>
                            <a:schemeClr val="dk1"/>
                          </a:solidFill>
                          <a:effectLst/>
                          <a:latin typeface="Arial" panose="020B0604020202020204" pitchFamily="34" charset="0"/>
                          <a:ea typeface="+mn-ea"/>
                          <a:cs typeface="Arial" panose="020B0604020202020204" pitchFamily="34" charset="0"/>
                        </a:rPr>
                        <a:t> will use new vocabulary for social activities, friendships, relationships, key life events, feelings, and reactions. You will practice using this vocabulary in conversations involving food and social activities as well as when telling stories and anecdotes. You will also look at ways to identify and share events reported in the news in social and work contexts. You will learn how to exchange opinions and give advice and suggestions.</a:t>
                      </a:r>
                      <a:endParaRPr lang="es-MX" sz="900" dirty="0">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s-MX" sz="900" baseline="0" dirty="0" err="1" smtClean="0">
                          <a:latin typeface="Arial" panose="020B0604020202020204" pitchFamily="34" charset="0"/>
                          <a:cs typeface="Arial" panose="020B0604020202020204" pitchFamily="34" charset="0"/>
                        </a:rPr>
                        <a:t>Present</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content</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a:t>
                      </a:r>
                    </a:p>
                    <a:p>
                      <a:r>
                        <a:rPr lang="es-MX" sz="900" baseline="0" dirty="0" err="1" smtClean="0">
                          <a:latin typeface="Arial" panose="020B0604020202020204" pitchFamily="34" charset="0"/>
                          <a:cs typeface="Arial" panose="020B0604020202020204" pitchFamily="34" charset="0"/>
                        </a:rPr>
                        <a:t>Explain</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point</a:t>
                      </a:r>
                      <a:r>
                        <a:rPr lang="es-MX" sz="900" baseline="0" dirty="0" smtClean="0">
                          <a:latin typeface="Arial" panose="020B0604020202020204" pitchFamily="34" charset="0"/>
                          <a:cs typeface="Arial" panose="020B0604020202020204" pitchFamily="34" charset="0"/>
                        </a:rPr>
                        <a:t>,</a:t>
                      </a:r>
                    </a:p>
                    <a:p>
                      <a:r>
                        <a:rPr lang="es-MX" sz="900" baseline="0" dirty="0" err="1" smtClean="0">
                          <a:latin typeface="Arial" panose="020B0604020202020204" pitchFamily="34" charset="0"/>
                          <a:cs typeface="Arial" panose="020B0604020202020204" pitchFamily="34" charset="0"/>
                        </a:rPr>
                        <a:t>Give</a:t>
                      </a:r>
                      <a:r>
                        <a:rPr lang="es-MX" sz="900" baseline="0" dirty="0" smtClean="0">
                          <a:latin typeface="Arial" panose="020B0604020202020204" pitchFamily="34" charset="0"/>
                          <a:cs typeface="Arial" panose="020B0604020202020204" pitchFamily="34" charset="0"/>
                        </a:rPr>
                        <a:t> 2 </a:t>
                      </a:r>
                      <a:r>
                        <a:rPr lang="es-MX" sz="900" baseline="0" dirty="0" err="1" smtClean="0">
                          <a:latin typeface="Arial" panose="020B0604020202020204" pitchFamily="34" charset="0"/>
                          <a:cs typeface="Arial" panose="020B0604020202020204" pitchFamily="34" charset="0"/>
                        </a:rPr>
                        <a:t>examples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using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point</a:t>
                      </a:r>
                      <a:r>
                        <a:rPr lang="es-MX" sz="900" baseline="0" dirty="0" smtClean="0">
                          <a:latin typeface="Arial" panose="020B0604020202020204" pitchFamily="34" charset="0"/>
                          <a:cs typeface="Arial" panose="020B0604020202020204" pitchFamily="34" charset="0"/>
                        </a:rPr>
                        <a:t>, and  2 </a:t>
                      </a:r>
                      <a:r>
                        <a:rPr lang="es-MX" sz="900" baseline="0" dirty="0" err="1" smtClean="0">
                          <a:latin typeface="Arial" panose="020B0604020202020204" pitchFamily="34" charset="0"/>
                          <a:cs typeface="Arial" panose="020B0604020202020204" pitchFamily="34" charset="0"/>
                        </a:rPr>
                        <a:t>words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vocabulary</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list</a:t>
                      </a:r>
                      <a:r>
                        <a:rPr lang="es-MX" sz="900" baseline="0" dirty="0" smtClean="0">
                          <a:latin typeface="Arial" panose="020B0604020202020204" pitchFamily="34" charset="0"/>
                          <a:cs typeface="Arial" panose="020B0604020202020204" pitchFamily="34" charset="0"/>
                        </a:rPr>
                        <a:t> (use </a:t>
                      </a:r>
                      <a:r>
                        <a:rPr lang="es-MX" sz="900" baseline="0" dirty="0" err="1" smtClean="0">
                          <a:latin typeface="Arial" panose="020B0604020202020204" pitchFamily="34" charset="0"/>
                          <a:cs typeface="Arial" panose="020B0604020202020204" pitchFamily="34" charset="0"/>
                        </a:rPr>
                        <a:t>ppt</a:t>
                      </a:r>
                      <a:r>
                        <a:rPr lang="es-MX" sz="900" baseline="0" dirty="0" smtClean="0">
                          <a:latin typeface="Arial" panose="020B0604020202020204" pitchFamily="34" charset="0"/>
                          <a:cs typeface="Arial" panose="020B0604020202020204" pitchFamily="34" charset="0"/>
                        </a:rPr>
                        <a:t> editor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make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presentation</a:t>
                      </a:r>
                      <a:r>
                        <a:rPr lang="es-MX" sz="900" baseline="0" dirty="0" smtClean="0">
                          <a:latin typeface="Arial" panose="020B0604020202020204" pitchFamily="34" charset="0"/>
                          <a:cs typeface="Arial" panose="020B0604020202020204" pitchFamily="34" charset="0"/>
                        </a:rPr>
                        <a:t>)</a:t>
                      </a:r>
                    </a:p>
                    <a:p>
                      <a:r>
                        <a:rPr lang="es-MX" sz="900" baseline="0" dirty="0" smtClean="0">
                          <a:latin typeface="Arial" panose="020B0604020202020204" pitchFamily="34" charset="0"/>
                          <a:cs typeface="Arial" panose="020B0604020202020204" pitchFamily="34" charset="0"/>
                        </a:rPr>
                        <a:t>S#1 </a:t>
                      </a:r>
                      <a:r>
                        <a:rPr lang="es-MX" sz="900" baseline="0" dirty="0" err="1" smtClean="0">
                          <a:latin typeface="Arial" panose="020B0604020202020204" pitchFamily="34" charset="0"/>
                          <a:cs typeface="Arial" panose="020B0604020202020204" pitchFamily="34" charset="0"/>
                        </a:rPr>
                        <a:t>will</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present</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1, S#2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2 and so </a:t>
                      </a:r>
                      <a:r>
                        <a:rPr lang="es-MX" sz="900" baseline="0" dirty="0" err="1" smtClean="0">
                          <a:latin typeface="Arial" panose="020B0604020202020204" pitchFamily="34" charset="0"/>
                          <a:cs typeface="Arial" panose="020B0604020202020204" pitchFamily="34" charset="0"/>
                        </a:rPr>
                        <a:t>on</a:t>
                      </a:r>
                      <a:r>
                        <a:rPr lang="es-MX" sz="900" baseline="0" dirty="0" smtClean="0">
                          <a:latin typeface="Arial" panose="020B0604020202020204" pitchFamily="34" charset="0"/>
                          <a:cs typeface="Arial" panose="020B0604020202020204" pitchFamily="34" charset="0"/>
                        </a:rPr>
                        <a:t>. </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s-MX" sz="900" b="0" dirty="0" err="1" smtClean="0">
                          <a:latin typeface="Arial" panose="020B0604020202020204" pitchFamily="34" charset="0"/>
                          <a:cs typeface="Arial" panose="020B0604020202020204" pitchFamily="34" charset="0"/>
                        </a:rPr>
                        <a:t>Upload</a:t>
                      </a:r>
                      <a:r>
                        <a:rPr lang="es-MX" sz="900" b="0" dirty="0" smtClean="0">
                          <a:latin typeface="Arial" panose="020B0604020202020204" pitchFamily="34" charset="0"/>
                          <a:cs typeface="Arial" panose="020B0604020202020204" pitchFamily="34" charset="0"/>
                        </a:rPr>
                        <a:t> a video,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conversate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with</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partner</a:t>
                      </a:r>
                      <a:r>
                        <a:rPr lang="es-MX" sz="900" b="0" baseline="0" dirty="0" smtClean="0">
                          <a:latin typeface="Arial" panose="020B0604020202020204" pitchFamily="34" charset="0"/>
                          <a:cs typeface="Arial" panose="020B0604020202020204" pitchFamily="34" charset="0"/>
                        </a:rPr>
                        <a:t>, use </a:t>
                      </a:r>
                      <a:r>
                        <a:rPr lang="es-MX" sz="900" b="0" baseline="0" dirty="0" err="1" smtClean="0">
                          <a:latin typeface="Arial" panose="020B0604020202020204" pitchFamily="34" charset="0"/>
                          <a:cs typeface="Arial" panose="020B0604020202020204" pitchFamily="34" charset="0"/>
                        </a:rPr>
                        <a:t>the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questions</a:t>
                      </a:r>
                      <a:r>
                        <a:rPr lang="es-MX" sz="900" b="0" baseline="0" dirty="0" smtClean="0">
                          <a:latin typeface="Arial" panose="020B0604020202020204" pitchFamily="34" charset="0"/>
                          <a:cs typeface="Arial" panose="020B0604020202020204" pitchFamily="34" charset="0"/>
                        </a:rPr>
                        <a:t> of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lesson</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talk</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about</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them</a:t>
                      </a:r>
                      <a:r>
                        <a:rPr lang="es-MX" sz="900" b="0" baseline="0" dirty="0" smtClean="0">
                          <a:latin typeface="Arial" panose="020B0604020202020204" pitchFamily="34" charset="0"/>
                          <a:cs typeface="Arial" panose="020B0604020202020204" pitchFamily="34" charset="0"/>
                        </a:rPr>
                        <a:t> .</a:t>
                      </a:r>
                    </a:p>
                    <a:p>
                      <a:endParaRPr lang="es-MX" sz="900" dirty="0" smtClean="0">
                        <a:latin typeface="Arial" panose="020B0604020202020204" pitchFamily="34" charset="0"/>
                        <a:cs typeface="Arial" panose="020B0604020202020204" pitchFamily="34" charset="0"/>
                      </a:endParaRPr>
                    </a:p>
                    <a:p>
                      <a:r>
                        <a:rPr lang="es-MX" sz="900" dirty="0" smtClean="0">
                          <a:latin typeface="Arial" panose="020B0604020202020204" pitchFamily="34" charset="0"/>
                          <a:cs typeface="Arial" panose="020B0604020202020204" pitchFamily="34" charset="0"/>
                        </a:rPr>
                        <a:t>S#1</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1, S#2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2 and so </a:t>
                      </a:r>
                      <a:r>
                        <a:rPr lang="es-MX" sz="900" baseline="0" dirty="0" err="1" smtClean="0">
                          <a:latin typeface="Arial" panose="020B0604020202020204" pitchFamily="34" charset="0"/>
                          <a:cs typeface="Arial" panose="020B0604020202020204" pitchFamily="34" charset="0"/>
                        </a:rPr>
                        <a:t>on</a:t>
                      </a:r>
                      <a:r>
                        <a:rPr lang="es-MX" sz="900" baseline="0" dirty="0" smtClean="0">
                          <a:latin typeface="Arial" panose="020B0604020202020204" pitchFamily="34" charset="0"/>
                          <a:cs typeface="Arial" panose="020B0604020202020204" pitchFamily="34" charset="0"/>
                        </a:rPr>
                        <a:t>.</a:t>
                      </a:r>
                    </a:p>
                    <a:p>
                      <a:r>
                        <a:rPr lang="es-MX" sz="900" baseline="0" dirty="0" err="1" smtClean="0">
                          <a:latin typeface="Arial" panose="020B0604020202020204" pitchFamily="34" charset="0"/>
                          <a:cs typeface="Arial" panose="020B0604020202020204" pitchFamily="34" charset="0"/>
                        </a:rPr>
                        <a:t>Eg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If</a:t>
                      </a:r>
                      <a:r>
                        <a:rPr lang="es-MX" sz="900" baseline="0" dirty="0" smtClean="0">
                          <a:latin typeface="Arial" panose="020B0604020202020204" pitchFamily="34" charset="0"/>
                          <a:cs typeface="Arial" panose="020B0604020202020204" pitchFamily="34" charset="0"/>
                        </a:rPr>
                        <a:t> S#1 </a:t>
                      </a:r>
                      <a:r>
                        <a:rPr lang="es-MX" sz="900" baseline="0" dirty="0" err="1" smtClean="0">
                          <a:latin typeface="Arial" panose="020B0604020202020204" pitchFamily="34" charset="0"/>
                          <a:cs typeface="Arial" panose="020B0604020202020204" pitchFamily="34" charset="0"/>
                        </a:rPr>
                        <a:t>is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pair</a:t>
                      </a:r>
                      <a:r>
                        <a:rPr lang="es-MX" sz="900" baseline="0" dirty="0" smtClean="0">
                          <a:latin typeface="Arial" panose="020B0604020202020204" pitchFamily="34" charset="0"/>
                          <a:cs typeface="Arial" panose="020B0604020202020204" pitchFamily="34" charset="0"/>
                        </a:rPr>
                        <a:t> of S#2,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a:t>
                      </a:r>
                      <a:r>
                        <a:rPr lang="es-MX" sz="900" baseline="0" dirty="0" smtClean="0">
                          <a:latin typeface="Arial" panose="020B0604020202020204" pitchFamily="34" charset="0"/>
                          <a:cs typeface="Arial" panose="020B0604020202020204" pitchFamily="34" charset="0"/>
                        </a:rPr>
                        <a:t>S#1 </a:t>
                      </a:r>
                      <a:r>
                        <a:rPr lang="es-MX" sz="900" baseline="0" dirty="0" err="1" smtClean="0">
                          <a:latin typeface="Arial" panose="020B0604020202020204" pitchFamily="34" charset="0"/>
                          <a:cs typeface="Arial" panose="020B0604020202020204" pitchFamily="34" charset="0"/>
                        </a:rPr>
                        <a:t>makes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S#2 and s#2 </a:t>
                      </a:r>
                      <a:r>
                        <a:rPr lang="es-MX" sz="900" baseline="0" dirty="0" err="1" smtClean="0">
                          <a:latin typeface="Arial" panose="020B0604020202020204" pitchFamily="34" charset="0"/>
                          <a:cs typeface="Arial" panose="020B0604020202020204" pitchFamily="34" charset="0"/>
                        </a:rPr>
                        <a:t>make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S#1.</a:t>
                      </a:r>
                      <a:endParaRPr lang="es-MX" sz="900" dirty="0" smtClean="0">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Sept 3rd</a:t>
                      </a:r>
                      <a:endParaRPr lang="es-MX" sz="9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1"/>
                  </a:ext>
                </a:extLst>
              </a:tr>
              <a:tr h="4084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baseline="0" dirty="0" smtClean="0">
                          <a:latin typeface="Arial" panose="020B0604020202020204" pitchFamily="34" charset="0"/>
                          <a:cs typeface="Arial" panose="020B0604020202020204" pitchFamily="34" charset="0"/>
                        </a:rPr>
                        <a:t>L7</a:t>
                      </a:r>
                      <a:endParaRPr lang="es-MX" sz="900"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baseline="0" dirty="0" smtClean="0">
                          <a:latin typeface="Arial" panose="020B0604020202020204" pitchFamily="34" charset="0"/>
                          <a:cs typeface="Arial" panose="020B0604020202020204" pitchFamily="34" charset="0"/>
                        </a:rPr>
                        <a:t>2</a:t>
                      </a:r>
                      <a:endParaRPr lang="es-MX" sz="900" baseline="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s-MX" sz="900" baseline="0" smtClean="0">
                          <a:latin typeface="Arial" panose="020B0604020202020204" pitchFamily="34" charset="0"/>
                          <a:cs typeface="Arial" panose="020B0604020202020204" pitchFamily="34" charset="0"/>
                        </a:rPr>
                        <a:t>1-11</a:t>
                      </a:r>
                      <a:endParaRPr lang="es-MX" sz="900" baseline="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i="0" kern="1200" dirty="0" smtClean="0">
                          <a:solidFill>
                            <a:schemeClr val="dk1"/>
                          </a:solidFill>
                          <a:effectLst/>
                          <a:latin typeface="Arial" panose="020B0604020202020204" pitchFamily="34" charset="0"/>
                          <a:ea typeface="+mn-ea"/>
                          <a:cs typeface="Arial" panose="020B0604020202020204" pitchFamily="34" charset="0"/>
                        </a:rPr>
                        <a:t>Sally's Health and Lifestyle Column</a:t>
                      </a:r>
                      <a:endParaRPr lang="es-MX" sz="900" b="1" baseline="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sz="900" b="0" i="0" kern="1200" dirty="0" err="1" smtClean="0">
                          <a:solidFill>
                            <a:schemeClr val="dk1"/>
                          </a:solidFill>
                          <a:effectLst/>
                          <a:latin typeface="Arial" panose="020B0604020202020204" pitchFamily="34" charset="0"/>
                          <a:ea typeface="+mn-ea"/>
                          <a:cs typeface="Arial" panose="020B0604020202020204" pitchFamily="34" charset="0"/>
                        </a:rPr>
                        <a:t>Ss</a:t>
                      </a:r>
                      <a:r>
                        <a:rPr lang="en-US" sz="900" b="0" i="0" kern="1200" baseline="0" dirty="0" smtClean="0">
                          <a:solidFill>
                            <a:schemeClr val="dk1"/>
                          </a:solidFill>
                          <a:effectLst/>
                          <a:latin typeface="Arial" panose="020B0604020202020204" pitchFamily="34" charset="0"/>
                          <a:ea typeface="+mn-ea"/>
                          <a:cs typeface="Arial" panose="020B0604020202020204" pitchFamily="34" charset="0"/>
                        </a:rPr>
                        <a:t> </a:t>
                      </a:r>
                      <a:r>
                        <a:rPr lang="en-US" sz="900" b="0" i="0" kern="1200" dirty="0" smtClean="0">
                          <a:solidFill>
                            <a:schemeClr val="dk1"/>
                          </a:solidFill>
                          <a:effectLst/>
                          <a:latin typeface="Arial" panose="020B0604020202020204" pitchFamily="34" charset="0"/>
                          <a:ea typeface="+mn-ea"/>
                          <a:cs typeface="Arial" panose="020B0604020202020204" pitchFamily="34" charset="0"/>
                        </a:rPr>
                        <a:t>will use vocabulary dealing with health and health care, common health problems, parts of the body, behavior, and personality. You will practice ways of describing and writing about health problems, staying healthy, and discussing how to deal with these problems. You will also look at ways to give advice on what to do to correct the problems. You will learn how to talk about feelings and impressions as well as show you understand someone's feelings or the situation they are in.</a:t>
                      </a:r>
                      <a:endParaRPr lang="es-MX" sz="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900" baseline="0" dirty="0" err="1" smtClean="0">
                          <a:latin typeface="Arial" panose="020B0604020202020204" pitchFamily="34" charset="0"/>
                          <a:cs typeface="Arial" panose="020B0604020202020204" pitchFamily="34" charset="0"/>
                        </a:rPr>
                        <a:t>Present</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content</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a:t>
                      </a:r>
                    </a:p>
                    <a:p>
                      <a:r>
                        <a:rPr lang="es-MX" sz="900" baseline="0" dirty="0" err="1" smtClean="0">
                          <a:latin typeface="Arial" panose="020B0604020202020204" pitchFamily="34" charset="0"/>
                          <a:cs typeface="Arial" panose="020B0604020202020204" pitchFamily="34" charset="0"/>
                        </a:rPr>
                        <a:t>Explain</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point</a:t>
                      </a:r>
                      <a:r>
                        <a:rPr lang="es-MX" sz="900" baseline="0" dirty="0" smtClean="0">
                          <a:latin typeface="Arial" panose="020B0604020202020204" pitchFamily="34" charset="0"/>
                          <a:cs typeface="Arial" panose="020B0604020202020204" pitchFamily="34" charset="0"/>
                        </a:rPr>
                        <a:t>,</a:t>
                      </a:r>
                    </a:p>
                    <a:p>
                      <a:r>
                        <a:rPr lang="es-MX" sz="900" baseline="0" dirty="0" err="1" smtClean="0">
                          <a:latin typeface="Arial" panose="020B0604020202020204" pitchFamily="34" charset="0"/>
                          <a:cs typeface="Arial" panose="020B0604020202020204" pitchFamily="34" charset="0"/>
                        </a:rPr>
                        <a:t>Give</a:t>
                      </a:r>
                      <a:r>
                        <a:rPr lang="es-MX" sz="900" baseline="0" dirty="0" smtClean="0">
                          <a:latin typeface="Arial" panose="020B0604020202020204" pitchFamily="34" charset="0"/>
                          <a:cs typeface="Arial" panose="020B0604020202020204" pitchFamily="34" charset="0"/>
                        </a:rPr>
                        <a:t> 2 </a:t>
                      </a:r>
                      <a:r>
                        <a:rPr lang="es-MX" sz="900" baseline="0" dirty="0" err="1" smtClean="0">
                          <a:latin typeface="Arial" panose="020B0604020202020204" pitchFamily="34" charset="0"/>
                          <a:cs typeface="Arial" panose="020B0604020202020204" pitchFamily="34" charset="0"/>
                        </a:rPr>
                        <a:t>examples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using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point</a:t>
                      </a:r>
                      <a:r>
                        <a:rPr lang="es-MX" sz="900" baseline="0" dirty="0" smtClean="0">
                          <a:latin typeface="Arial" panose="020B0604020202020204" pitchFamily="34" charset="0"/>
                          <a:cs typeface="Arial" panose="020B0604020202020204" pitchFamily="34" charset="0"/>
                        </a:rPr>
                        <a:t>, and  2 </a:t>
                      </a:r>
                      <a:r>
                        <a:rPr lang="es-MX" sz="900" baseline="0" dirty="0" err="1" smtClean="0">
                          <a:latin typeface="Arial" panose="020B0604020202020204" pitchFamily="34" charset="0"/>
                          <a:cs typeface="Arial" panose="020B0604020202020204" pitchFamily="34" charset="0"/>
                        </a:rPr>
                        <a:t>words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vocabulary</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list</a:t>
                      </a:r>
                      <a:r>
                        <a:rPr lang="es-MX" sz="900" baseline="0" dirty="0" smtClean="0">
                          <a:latin typeface="Arial" panose="020B0604020202020204" pitchFamily="34" charset="0"/>
                          <a:cs typeface="Arial" panose="020B0604020202020204" pitchFamily="34" charset="0"/>
                        </a:rPr>
                        <a:t> (use </a:t>
                      </a:r>
                      <a:r>
                        <a:rPr lang="es-MX" sz="900" baseline="0" dirty="0" err="1" smtClean="0">
                          <a:latin typeface="Arial" panose="020B0604020202020204" pitchFamily="34" charset="0"/>
                          <a:cs typeface="Arial" panose="020B0604020202020204" pitchFamily="34" charset="0"/>
                        </a:rPr>
                        <a:t>ppt</a:t>
                      </a:r>
                      <a:r>
                        <a:rPr lang="es-MX" sz="900" baseline="0" dirty="0" smtClean="0">
                          <a:latin typeface="Arial" panose="020B0604020202020204" pitchFamily="34" charset="0"/>
                          <a:cs typeface="Arial" panose="020B0604020202020204" pitchFamily="34" charset="0"/>
                        </a:rPr>
                        <a:t> editor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make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presentation</a:t>
                      </a:r>
                      <a:r>
                        <a:rPr lang="es-MX" sz="900" baseline="0" dirty="0" smtClean="0">
                          <a:latin typeface="Arial" panose="020B0604020202020204" pitchFamily="34" charset="0"/>
                          <a:cs typeface="Arial" panose="020B0604020202020204" pitchFamily="34" charset="0"/>
                        </a:rPr>
                        <a:t>)</a:t>
                      </a:r>
                    </a:p>
                    <a:p>
                      <a:r>
                        <a:rPr lang="es-MX" sz="900" baseline="0" dirty="0" smtClean="0">
                          <a:latin typeface="Arial" panose="020B0604020202020204" pitchFamily="34" charset="0"/>
                          <a:cs typeface="Arial" panose="020B0604020202020204" pitchFamily="34" charset="0"/>
                        </a:rPr>
                        <a:t>S#1 </a:t>
                      </a:r>
                      <a:r>
                        <a:rPr lang="es-MX" sz="900" baseline="0" dirty="0" err="1" smtClean="0">
                          <a:latin typeface="Arial" panose="020B0604020202020204" pitchFamily="34" charset="0"/>
                          <a:cs typeface="Arial" panose="020B0604020202020204" pitchFamily="34" charset="0"/>
                        </a:rPr>
                        <a:t>will</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present</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1, S#2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2 and so </a:t>
                      </a:r>
                      <a:r>
                        <a:rPr lang="es-MX" sz="900" baseline="0" dirty="0" err="1" smtClean="0">
                          <a:latin typeface="Arial" panose="020B0604020202020204" pitchFamily="34" charset="0"/>
                          <a:cs typeface="Arial" panose="020B0604020202020204" pitchFamily="34" charset="0"/>
                        </a:rPr>
                        <a:t>on</a:t>
                      </a:r>
                      <a:r>
                        <a:rPr lang="es-MX" sz="900" baseline="0" dirty="0" smtClean="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900" b="0" dirty="0" err="1" smtClean="0">
                          <a:latin typeface="Arial" panose="020B0604020202020204" pitchFamily="34" charset="0"/>
                          <a:cs typeface="Arial" panose="020B0604020202020204" pitchFamily="34" charset="0"/>
                        </a:rPr>
                        <a:t>Upload</a:t>
                      </a:r>
                      <a:r>
                        <a:rPr lang="es-MX" sz="900" b="0" dirty="0" smtClean="0">
                          <a:latin typeface="Arial" panose="020B0604020202020204" pitchFamily="34" charset="0"/>
                          <a:cs typeface="Arial" panose="020B0604020202020204" pitchFamily="34" charset="0"/>
                        </a:rPr>
                        <a:t> a video,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conversate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with</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partner</a:t>
                      </a:r>
                      <a:r>
                        <a:rPr lang="es-MX" sz="900" b="0" baseline="0" dirty="0" smtClean="0">
                          <a:latin typeface="Arial" panose="020B0604020202020204" pitchFamily="34" charset="0"/>
                          <a:cs typeface="Arial" panose="020B0604020202020204" pitchFamily="34" charset="0"/>
                        </a:rPr>
                        <a:t>, use </a:t>
                      </a:r>
                      <a:r>
                        <a:rPr lang="es-MX" sz="900" b="0" baseline="0" dirty="0" err="1" smtClean="0">
                          <a:latin typeface="Arial" panose="020B0604020202020204" pitchFamily="34" charset="0"/>
                          <a:cs typeface="Arial" panose="020B0604020202020204" pitchFamily="34" charset="0"/>
                        </a:rPr>
                        <a:t>the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questions</a:t>
                      </a:r>
                      <a:r>
                        <a:rPr lang="es-MX" sz="900" b="0" baseline="0" dirty="0" smtClean="0">
                          <a:latin typeface="Arial" panose="020B0604020202020204" pitchFamily="34" charset="0"/>
                          <a:cs typeface="Arial" panose="020B0604020202020204" pitchFamily="34" charset="0"/>
                        </a:rPr>
                        <a:t> of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lesson</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talk</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about</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them</a:t>
                      </a:r>
                      <a:r>
                        <a:rPr lang="es-MX" sz="900" b="0" baseline="0" dirty="0" smtClean="0">
                          <a:latin typeface="Arial" panose="020B0604020202020204" pitchFamily="34" charset="0"/>
                          <a:cs typeface="Arial" panose="020B0604020202020204" pitchFamily="34" charset="0"/>
                        </a:rPr>
                        <a:t> .</a:t>
                      </a:r>
                    </a:p>
                    <a:p>
                      <a:endParaRPr lang="es-MX" sz="900" dirty="0" smtClean="0">
                        <a:latin typeface="Arial" panose="020B0604020202020204" pitchFamily="34" charset="0"/>
                        <a:cs typeface="Arial" panose="020B0604020202020204" pitchFamily="34" charset="0"/>
                      </a:endParaRPr>
                    </a:p>
                    <a:p>
                      <a:r>
                        <a:rPr lang="es-MX" sz="900" dirty="0" smtClean="0">
                          <a:latin typeface="Arial" panose="020B0604020202020204" pitchFamily="34" charset="0"/>
                          <a:cs typeface="Arial" panose="020B0604020202020204" pitchFamily="34" charset="0"/>
                        </a:rPr>
                        <a:t>S#1</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1, S#2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2 and so </a:t>
                      </a:r>
                      <a:r>
                        <a:rPr lang="es-MX" sz="900" baseline="0" dirty="0" err="1" smtClean="0">
                          <a:latin typeface="Arial" panose="020B0604020202020204" pitchFamily="34" charset="0"/>
                          <a:cs typeface="Arial" panose="020B0604020202020204" pitchFamily="34" charset="0"/>
                        </a:rPr>
                        <a:t>on</a:t>
                      </a:r>
                      <a:r>
                        <a:rPr lang="es-MX" sz="900" baseline="0" dirty="0" smtClean="0">
                          <a:latin typeface="Arial" panose="020B0604020202020204" pitchFamily="34" charset="0"/>
                          <a:cs typeface="Arial" panose="020B0604020202020204" pitchFamily="34" charset="0"/>
                        </a:rPr>
                        <a:t>.</a:t>
                      </a:r>
                    </a:p>
                    <a:p>
                      <a:r>
                        <a:rPr lang="es-MX" sz="900" baseline="0" dirty="0" err="1" smtClean="0">
                          <a:latin typeface="Arial" panose="020B0604020202020204" pitchFamily="34" charset="0"/>
                          <a:cs typeface="Arial" panose="020B0604020202020204" pitchFamily="34" charset="0"/>
                        </a:rPr>
                        <a:t>Eg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If</a:t>
                      </a:r>
                      <a:r>
                        <a:rPr lang="es-MX" sz="900" baseline="0" dirty="0" smtClean="0">
                          <a:latin typeface="Arial" panose="020B0604020202020204" pitchFamily="34" charset="0"/>
                          <a:cs typeface="Arial" panose="020B0604020202020204" pitchFamily="34" charset="0"/>
                        </a:rPr>
                        <a:t> S#1 </a:t>
                      </a:r>
                      <a:r>
                        <a:rPr lang="es-MX" sz="900" baseline="0" dirty="0" err="1" smtClean="0">
                          <a:latin typeface="Arial" panose="020B0604020202020204" pitchFamily="34" charset="0"/>
                          <a:cs typeface="Arial" panose="020B0604020202020204" pitchFamily="34" charset="0"/>
                        </a:rPr>
                        <a:t>is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pair</a:t>
                      </a:r>
                      <a:r>
                        <a:rPr lang="es-MX" sz="900" baseline="0" dirty="0" smtClean="0">
                          <a:latin typeface="Arial" panose="020B0604020202020204" pitchFamily="34" charset="0"/>
                          <a:cs typeface="Arial" panose="020B0604020202020204" pitchFamily="34" charset="0"/>
                        </a:rPr>
                        <a:t> of S#2,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a:t>
                      </a:r>
                      <a:r>
                        <a:rPr lang="es-MX" sz="900" baseline="0" dirty="0" smtClean="0">
                          <a:latin typeface="Arial" panose="020B0604020202020204" pitchFamily="34" charset="0"/>
                          <a:cs typeface="Arial" panose="020B0604020202020204" pitchFamily="34" charset="0"/>
                        </a:rPr>
                        <a:t>S#1 </a:t>
                      </a:r>
                      <a:r>
                        <a:rPr lang="es-MX" sz="900" baseline="0" dirty="0" err="1" smtClean="0">
                          <a:latin typeface="Arial" panose="020B0604020202020204" pitchFamily="34" charset="0"/>
                          <a:cs typeface="Arial" panose="020B0604020202020204" pitchFamily="34" charset="0"/>
                        </a:rPr>
                        <a:t>makes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S#2 and s#2 </a:t>
                      </a:r>
                      <a:r>
                        <a:rPr lang="es-MX" sz="900" baseline="0" dirty="0" err="1" smtClean="0">
                          <a:latin typeface="Arial" panose="020B0604020202020204" pitchFamily="34" charset="0"/>
                          <a:cs typeface="Arial" panose="020B0604020202020204" pitchFamily="34" charset="0"/>
                        </a:rPr>
                        <a:t>make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S#1.</a:t>
                      </a:r>
                      <a:endParaRPr lang="es-MX" sz="900"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Sept 10th</a:t>
                      </a:r>
                      <a:endParaRPr lang="es-MX" sz="9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2"/>
                  </a:ext>
                </a:extLst>
              </a:tr>
              <a:tr h="377218">
                <a:tc>
                  <a:txBody>
                    <a:bodyPr/>
                    <a:lstStyle/>
                    <a:p>
                      <a:pPr algn="ctr"/>
                      <a:r>
                        <a:rPr lang="es-MX" sz="900" baseline="0" dirty="0" smtClean="0">
                          <a:latin typeface="Arial" panose="020B0604020202020204" pitchFamily="34" charset="0"/>
                          <a:cs typeface="Arial" panose="020B0604020202020204" pitchFamily="34" charset="0"/>
                        </a:rPr>
                        <a:t>L7</a:t>
                      </a:r>
                      <a:endParaRPr lang="es-MX" sz="900"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baseline="0" dirty="0" smtClean="0">
                          <a:latin typeface="Arial" panose="020B0604020202020204" pitchFamily="34" charset="0"/>
                          <a:cs typeface="Arial" panose="020B0604020202020204" pitchFamily="34" charset="0"/>
                        </a:rPr>
                        <a:t>3</a:t>
                      </a:r>
                      <a:endParaRPr lang="es-MX" sz="900" baseline="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s-MX" sz="900" baseline="0" smtClean="0">
                          <a:latin typeface="Arial" panose="020B0604020202020204" pitchFamily="34" charset="0"/>
                          <a:cs typeface="Arial" panose="020B0604020202020204" pitchFamily="34" charset="0"/>
                        </a:rPr>
                        <a:t>1-11</a:t>
                      </a:r>
                      <a:endParaRPr lang="es-MX" sz="900" baseline="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1" i="0" kern="1200" dirty="0" err="1" smtClean="0">
                          <a:solidFill>
                            <a:schemeClr val="dk1"/>
                          </a:solidFill>
                          <a:effectLst/>
                          <a:latin typeface="Arial" panose="020B0604020202020204" pitchFamily="34" charset="0"/>
                          <a:ea typeface="+mn-ea"/>
                          <a:cs typeface="Arial" panose="020B0604020202020204" pitchFamily="34" charset="0"/>
                        </a:rPr>
                        <a:t>Ouch</a:t>
                      </a:r>
                      <a:r>
                        <a:rPr lang="es-MX" sz="900" b="1" i="0" kern="1200" dirty="0" smtClean="0">
                          <a:solidFill>
                            <a:schemeClr val="dk1"/>
                          </a:solidFill>
                          <a:effectLst/>
                          <a:latin typeface="Arial" panose="020B0604020202020204" pitchFamily="34" charset="0"/>
                          <a:ea typeface="+mn-ea"/>
                          <a:cs typeface="Arial" panose="020B0604020202020204" pitchFamily="34" charset="0"/>
                        </a:rPr>
                        <a:t>, </a:t>
                      </a:r>
                      <a:r>
                        <a:rPr lang="es-MX" sz="900" b="1" i="0" kern="1200" dirty="0" err="1" smtClean="0">
                          <a:solidFill>
                            <a:schemeClr val="dk1"/>
                          </a:solidFill>
                          <a:effectLst/>
                          <a:latin typeface="Arial" panose="020B0604020202020204" pitchFamily="34" charset="0"/>
                          <a:ea typeface="+mn-ea"/>
                          <a:cs typeface="Arial" panose="020B0604020202020204" pitchFamily="34" charset="0"/>
                        </a:rPr>
                        <a:t>My</a:t>
                      </a:r>
                      <a:r>
                        <a:rPr lang="es-MX" sz="900" b="1" i="0" kern="1200" dirty="0" smtClean="0">
                          <a:solidFill>
                            <a:schemeClr val="dk1"/>
                          </a:solidFill>
                          <a:effectLst/>
                          <a:latin typeface="Arial" panose="020B0604020202020204" pitchFamily="34" charset="0"/>
                          <a:ea typeface="+mn-ea"/>
                          <a:cs typeface="Arial" panose="020B0604020202020204" pitchFamily="34" charset="0"/>
                        </a:rPr>
                        <a:t> Back!</a:t>
                      </a:r>
                      <a:endParaRPr lang="es-MX" sz="900" b="1" baseline="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sz="900" b="0" i="0" kern="1200" dirty="0" err="1" smtClean="0">
                          <a:solidFill>
                            <a:schemeClr val="dk1"/>
                          </a:solidFill>
                          <a:effectLst/>
                          <a:latin typeface="Arial" panose="020B0604020202020204" pitchFamily="34" charset="0"/>
                          <a:ea typeface="+mn-ea"/>
                          <a:cs typeface="Arial" panose="020B0604020202020204" pitchFamily="34" charset="0"/>
                        </a:rPr>
                        <a:t>Ss</a:t>
                      </a:r>
                      <a:r>
                        <a:rPr lang="en-US" sz="900" b="0" i="0" kern="1200" baseline="0" dirty="0" smtClean="0">
                          <a:solidFill>
                            <a:schemeClr val="dk1"/>
                          </a:solidFill>
                          <a:effectLst/>
                          <a:latin typeface="Arial" panose="020B0604020202020204" pitchFamily="34" charset="0"/>
                          <a:ea typeface="+mn-ea"/>
                          <a:cs typeface="Arial" panose="020B0604020202020204" pitchFamily="34" charset="0"/>
                        </a:rPr>
                        <a:t> </a:t>
                      </a:r>
                      <a:r>
                        <a:rPr lang="en-US" sz="900" b="0" i="0" kern="1200" dirty="0" smtClean="0">
                          <a:solidFill>
                            <a:schemeClr val="dk1"/>
                          </a:solidFill>
                          <a:effectLst/>
                          <a:latin typeface="Arial" panose="020B0604020202020204" pitchFamily="34" charset="0"/>
                          <a:ea typeface="+mn-ea"/>
                          <a:cs typeface="Arial" panose="020B0604020202020204" pitchFamily="34" charset="0"/>
                        </a:rPr>
                        <a:t>will learn language to help discuss problems and talk about dealing with problems. You will practice discussing illness and health related issues. You will also look at ways to ask someone for a favor and how to give someone advice.</a:t>
                      </a:r>
                      <a:endParaRPr lang="es-MX" sz="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900" baseline="0" dirty="0" err="1" smtClean="0">
                          <a:latin typeface="Arial" panose="020B0604020202020204" pitchFamily="34" charset="0"/>
                          <a:cs typeface="Arial" panose="020B0604020202020204" pitchFamily="34" charset="0"/>
                        </a:rPr>
                        <a:t>Present</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content</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a:t>
                      </a:r>
                    </a:p>
                    <a:p>
                      <a:r>
                        <a:rPr lang="es-MX" sz="900" baseline="0" dirty="0" err="1" smtClean="0">
                          <a:latin typeface="Arial" panose="020B0604020202020204" pitchFamily="34" charset="0"/>
                          <a:cs typeface="Arial" panose="020B0604020202020204" pitchFamily="34" charset="0"/>
                        </a:rPr>
                        <a:t>Explain</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point</a:t>
                      </a:r>
                      <a:r>
                        <a:rPr lang="es-MX" sz="900" baseline="0" dirty="0" smtClean="0">
                          <a:latin typeface="Arial" panose="020B0604020202020204" pitchFamily="34" charset="0"/>
                          <a:cs typeface="Arial" panose="020B0604020202020204" pitchFamily="34" charset="0"/>
                        </a:rPr>
                        <a:t>,</a:t>
                      </a:r>
                    </a:p>
                    <a:p>
                      <a:r>
                        <a:rPr lang="es-MX" sz="900" baseline="0" dirty="0" err="1" smtClean="0">
                          <a:latin typeface="Arial" panose="020B0604020202020204" pitchFamily="34" charset="0"/>
                          <a:cs typeface="Arial" panose="020B0604020202020204" pitchFamily="34" charset="0"/>
                        </a:rPr>
                        <a:t>Give</a:t>
                      </a:r>
                      <a:r>
                        <a:rPr lang="es-MX" sz="900" baseline="0" dirty="0" smtClean="0">
                          <a:latin typeface="Arial" panose="020B0604020202020204" pitchFamily="34" charset="0"/>
                          <a:cs typeface="Arial" panose="020B0604020202020204" pitchFamily="34" charset="0"/>
                        </a:rPr>
                        <a:t> 2 </a:t>
                      </a:r>
                      <a:r>
                        <a:rPr lang="es-MX" sz="900" baseline="0" dirty="0" err="1" smtClean="0">
                          <a:latin typeface="Arial" panose="020B0604020202020204" pitchFamily="34" charset="0"/>
                          <a:cs typeface="Arial" panose="020B0604020202020204" pitchFamily="34" charset="0"/>
                        </a:rPr>
                        <a:t>examples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using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point</a:t>
                      </a:r>
                      <a:r>
                        <a:rPr lang="es-MX" sz="900" baseline="0" dirty="0" smtClean="0">
                          <a:latin typeface="Arial" panose="020B0604020202020204" pitchFamily="34" charset="0"/>
                          <a:cs typeface="Arial" panose="020B0604020202020204" pitchFamily="34" charset="0"/>
                        </a:rPr>
                        <a:t>, and  2 </a:t>
                      </a:r>
                      <a:r>
                        <a:rPr lang="es-MX" sz="900" baseline="0" dirty="0" err="1" smtClean="0">
                          <a:latin typeface="Arial" panose="020B0604020202020204" pitchFamily="34" charset="0"/>
                          <a:cs typeface="Arial" panose="020B0604020202020204" pitchFamily="34" charset="0"/>
                        </a:rPr>
                        <a:t>words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vocabulary</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list</a:t>
                      </a:r>
                      <a:r>
                        <a:rPr lang="es-MX" sz="900" baseline="0" dirty="0" smtClean="0">
                          <a:latin typeface="Arial" panose="020B0604020202020204" pitchFamily="34" charset="0"/>
                          <a:cs typeface="Arial" panose="020B0604020202020204" pitchFamily="34" charset="0"/>
                        </a:rPr>
                        <a:t> (use </a:t>
                      </a:r>
                      <a:r>
                        <a:rPr lang="es-MX" sz="900" baseline="0" dirty="0" err="1" smtClean="0">
                          <a:latin typeface="Arial" panose="020B0604020202020204" pitchFamily="34" charset="0"/>
                          <a:cs typeface="Arial" panose="020B0604020202020204" pitchFamily="34" charset="0"/>
                        </a:rPr>
                        <a:t>ppt</a:t>
                      </a:r>
                      <a:r>
                        <a:rPr lang="es-MX" sz="900" baseline="0" dirty="0" smtClean="0">
                          <a:latin typeface="Arial" panose="020B0604020202020204" pitchFamily="34" charset="0"/>
                          <a:cs typeface="Arial" panose="020B0604020202020204" pitchFamily="34" charset="0"/>
                        </a:rPr>
                        <a:t> editor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make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presentation</a:t>
                      </a:r>
                      <a:r>
                        <a:rPr lang="es-MX" sz="900" baseline="0" dirty="0" smtClean="0">
                          <a:latin typeface="Arial" panose="020B0604020202020204" pitchFamily="34" charset="0"/>
                          <a:cs typeface="Arial" panose="020B0604020202020204" pitchFamily="34" charset="0"/>
                        </a:rPr>
                        <a:t>)</a:t>
                      </a:r>
                    </a:p>
                    <a:p>
                      <a:r>
                        <a:rPr lang="es-MX" sz="900" baseline="0" dirty="0" smtClean="0">
                          <a:latin typeface="Arial" panose="020B0604020202020204" pitchFamily="34" charset="0"/>
                          <a:cs typeface="Arial" panose="020B0604020202020204" pitchFamily="34" charset="0"/>
                        </a:rPr>
                        <a:t>S#1 </a:t>
                      </a:r>
                      <a:r>
                        <a:rPr lang="es-MX" sz="900" baseline="0" dirty="0" err="1" smtClean="0">
                          <a:latin typeface="Arial" panose="020B0604020202020204" pitchFamily="34" charset="0"/>
                          <a:cs typeface="Arial" panose="020B0604020202020204" pitchFamily="34" charset="0"/>
                        </a:rPr>
                        <a:t>will</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present</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1, S#2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2 and so </a:t>
                      </a:r>
                      <a:r>
                        <a:rPr lang="es-MX" sz="900" baseline="0" dirty="0" err="1" smtClean="0">
                          <a:latin typeface="Arial" panose="020B0604020202020204" pitchFamily="34" charset="0"/>
                          <a:cs typeface="Arial" panose="020B0604020202020204" pitchFamily="34" charset="0"/>
                        </a:rPr>
                        <a:t>on</a:t>
                      </a:r>
                      <a:r>
                        <a:rPr lang="es-MX" sz="900" baseline="0" dirty="0" smtClean="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900" b="0" dirty="0" err="1" smtClean="0">
                          <a:latin typeface="Arial" panose="020B0604020202020204" pitchFamily="34" charset="0"/>
                          <a:cs typeface="Arial" panose="020B0604020202020204" pitchFamily="34" charset="0"/>
                        </a:rPr>
                        <a:t>Upload</a:t>
                      </a:r>
                      <a:r>
                        <a:rPr lang="es-MX" sz="900" b="0" dirty="0" smtClean="0">
                          <a:latin typeface="Arial" panose="020B0604020202020204" pitchFamily="34" charset="0"/>
                          <a:cs typeface="Arial" panose="020B0604020202020204" pitchFamily="34" charset="0"/>
                        </a:rPr>
                        <a:t> a video,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conversate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with</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partner</a:t>
                      </a:r>
                      <a:r>
                        <a:rPr lang="es-MX" sz="900" b="0" baseline="0" dirty="0" smtClean="0">
                          <a:latin typeface="Arial" panose="020B0604020202020204" pitchFamily="34" charset="0"/>
                          <a:cs typeface="Arial" panose="020B0604020202020204" pitchFamily="34" charset="0"/>
                        </a:rPr>
                        <a:t>, use </a:t>
                      </a:r>
                      <a:r>
                        <a:rPr lang="es-MX" sz="900" b="0" baseline="0" dirty="0" err="1" smtClean="0">
                          <a:latin typeface="Arial" panose="020B0604020202020204" pitchFamily="34" charset="0"/>
                          <a:cs typeface="Arial" panose="020B0604020202020204" pitchFamily="34" charset="0"/>
                        </a:rPr>
                        <a:t>the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questions</a:t>
                      </a:r>
                      <a:r>
                        <a:rPr lang="es-MX" sz="900" b="0" baseline="0" dirty="0" smtClean="0">
                          <a:latin typeface="Arial" panose="020B0604020202020204" pitchFamily="34" charset="0"/>
                          <a:cs typeface="Arial" panose="020B0604020202020204" pitchFamily="34" charset="0"/>
                        </a:rPr>
                        <a:t> of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lesson</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talk</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about</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them</a:t>
                      </a:r>
                      <a:r>
                        <a:rPr lang="es-MX" sz="900" b="0" baseline="0" dirty="0" smtClean="0">
                          <a:latin typeface="Arial" panose="020B0604020202020204" pitchFamily="34" charset="0"/>
                          <a:cs typeface="Arial" panose="020B0604020202020204" pitchFamily="34" charset="0"/>
                        </a:rPr>
                        <a:t> .</a:t>
                      </a:r>
                    </a:p>
                    <a:p>
                      <a:endParaRPr lang="es-MX" sz="900" dirty="0" smtClean="0">
                        <a:latin typeface="Arial" panose="020B0604020202020204" pitchFamily="34" charset="0"/>
                        <a:cs typeface="Arial" panose="020B0604020202020204" pitchFamily="34" charset="0"/>
                      </a:endParaRPr>
                    </a:p>
                    <a:p>
                      <a:r>
                        <a:rPr lang="es-MX" sz="900" dirty="0" smtClean="0">
                          <a:latin typeface="Arial" panose="020B0604020202020204" pitchFamily="34" charset="0"/>
                          <a:cs typeface="Arial" panose="020B0604020202020204" pitchFamily="34" charset="0"/>
                        </a:rPr>
                        <a:t>S#1</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1, S#2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2 and so </a:t>
                      </a:r>
                      <a:r>
                        <a:rPr lang="es-MX" sz="900" baseline="0" dirty="0" err="1" smtClean="0">
                          <a:latin typeface="Arial" panose="020B0604020202020204" pitchFamily="34" charset="0"/>
                          <a:cs typeface="Arial" panose="020B0604020202020204" pitchFamily="34" charset="0"/>
                        </a:rPr>
                        <a:t>on</a:t>
                      </a:r>
                      <a:r>
                        <a:rPr lang="es-MX" sz="900" baseline="0" dirty="0" smtClean="0">
                          <a:latin typeface="Arial" panose="020B0604020202020204" pitchFamily="34" charset="0"/>
                          <a:cs typeface="Arial" panose="020B0604020202020204" pitchFamily="34" charset="0"/>
                        </a:rPr>
                        <a:t>.</a:t>
                      </a:r>
                    </a:p>
                    <a:p>
                      <a:r>
                        <a:rPr lang="es-MX" sz="900" baseline="0" dirty="0" err="1" smtClean="0">
                          <a:latin typeface="Arial" panose="020B0604020202020204" pitchFamily="34" charset="0"/>
                          <a:cs typeface="Arial" panose="020B0604020202020204" pitchFamily="34" charset="0"/>
                        </a:rPr>
                        <a:t>Eg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If</a:t>
                      </a:r>
                      <a:r>
                        <a:rPr lang="es-MX" sz="900" baseline="0" dirty="0" smtClean="0">
                          <a:latin typeface="Arial" panose="020B0604020202020204" pitchFamily="34" charset="0"/>
                          <a:cs typeface="Arial" panose="020B0604020202020204" pitchFamily="34" charset="0"/>
                        </a:rPr>
                        <a:t> S#1 </a:t>
                      </a:r>
                      <a:r>
                        <a:rPr lang="es-MX" sz="900" baseline="0" dirty="0" err="1" smtClean="0">
                          <a:latin typeface="Arial" panose="020B0604020202020204" pitchFamily="34" charset="0"/>
                          <a:cs typeface="Arial" panose="020B0604020202020204" pitchFamily="34" charset="0"/>
                        </a:rPr>
                        <a:t>is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pair</a:t>
                      </a:r>
                      <a:r>
                        <a:rPr lang="es-MX" sz="900" baseline="0" dirty="0" smtClean="0">
                          <a:latin typeface="Arial" panose="020B0604020202020204" pitchFamily="34" charset="0"/>
                          <a:cs typeface="Arial" panose="020B0604020202020204" pitchFamily="34" charset="0"/>
                        </a:rPr>
                        <a:t> of S#2,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a:t>
                      </a:r>
                      <a:r>
                        <a:rPr lang="es-MX" sz="900" baseline="0" dirty="0" smtClean="0">
                          <a:latin typeface="Arial" panose="020B0604020202020204" pitchFamily="34" charset="0"/>
                          <a:cs typeface="Arial" panose="020B0604020202020204" pitchFamily="34" charset="0"/>
                        </a:rPr>
                        <a:t>S#1 </a:t>
                      </a:r>
                      <a:r>
                        <a:rPr lang="es-MX" sz="900" baseline="0" dirty="0" err="1" smtClean="0">
                          <a:latin typeface="Arial" panose="020B0604020202020204" pitchFamily="34" charset="0"/>
                          <a:cs typeface="Arial" panose="020B0604020202020204" pitchFamily="34" charset="0"/>
                        </a:rPr>
                        <a:t>makes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S#2 and s#2 </a:t>
                      </a:r>
                      <a:r>
                        <a:rPr lang="es-MX" sz="900" baseline="0" dirty="0" err="1" smtClean="0">
                          <a:latin typeface="Arial" panose="020B0604020202020204" pitchFamily="34" charset="0"/>
                          <a:cs typeface="Arial" panose="020B0604020202020204" pitchFamily="34" charset="0"/>
                        </a:rPr>
                        <a:t>make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S#1.</a:t>
                      </a:r>
                      <a:endParaRPr lang="es-MX" sz="900"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Sept 17th</a:t>
                      </a:r>
                      <a:endParaRPr lang="es-MX" sz="9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3"/>
                  </a:ext>
                </a:extLst>
              </a:tr>
              <a:tr h="3980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baseline="0" dirty="0" smtClean="0">
                          <a:latin typeface="Arial" panose="020B0604020202020204" pitchFamily="34" charset="0"/>
                          <a:cs typeface="Arial" panose="020B0604020202020204" pitchFamily="34" charset="0"/>
                        </a:rPr>
                        <a:t>L7</a:t>
                      </a:r>
                      <a:endParaRPr lang="es-MX" sz="900"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4</a:t>
                      </a:r>
                      <a:endParaRPr lang="es-MX" sz="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s-MX" sz="900" baseline="0" smtClean="0">
                          <a:latin typeface="Arial" panose="020B0604020202020204" pitchFamily="34" charset="0"/>
                          <a:cs typeface="Arial" panose="020B0604020202020204" pitchFamily="34" charset="0"/>
                        </a:rPr>
                        <a:t>1-11</a:t>
                      </a:r>
                      <a:endParaRPr lang="es-MX" sz="900" baseline="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1" i="0" kern="1200" dirty="0" err="1" smtClean="0">
                          <a:solidFill>
                            <a:schemeClr val="dk1"/>
                          </a:solidFill>
                          <a:effectLst/>
                          <a:latin typeface="Arial" panose="020B0604020202020204" pitchFamily="34" charset="0"/>
                          <a:ea typeface="+mn-ea"/>
                          <a:cs typeface="Arial" panose="020B0604020202020204" pitchFamily="34" charset="0"/>
                        </a:rPr>
                        <a:t>Man</a:t>
                      </a:r>
                      <a:r>
                        <a:rPr lang="es-MX" sz="900" b="1" i="0" kern="1200" dirty="0" smtClean="0">
                          <a:solidFill>
                            <a:schemeClr val="dk1"/>
                          </a:solidFill>
                          <a:effectLst/>
                          <a:latin typeface="Arial" panose="020B0604020202020204" pitchFamily="34" charset="0"/>
                          <a:ea typeface="+mn-ea"/>
                          <a:cs typeface="Arial" panose="020B0604020202020204" pitchFamily="34" charset="0"/>
                        </a:rPr>
                        <a:t> vs. Machine</a:t>
                      </a:r>
                      <a:endParaRPr lang="es-MX" sz="9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sz="900" b="0" i="0" kern="1200" dirty="0" err="1" smtClean="0">
                          <a:solidFill>
                            <a:schemeClr val="dk1"/>
                          </a:solidFill>
                          <a:effectLst/>
                          <a:latin typeface="Arial" panose="020B0604020202020204" pitchFamily="34" charset="0"/>
                          <a:ea typeface="+mn-ea"/>
                          <a:cs typeface="Arial" panose="020B0604020202020204" pitchFamily="34" charset="0"/>
                        </a:rPr>
                        <a:t>Ss</a:t>
                      </a:r>
                      <a:r>
                        <a:rPr lang="en-US" sz="900" b="0" i="0" kern="1200" baseline="0" dirty="0" smtClean="0">
                          <a:solidFill>
                            <a:schemeClr val="dk1"/>
                          </a:solidFill>
                          <a:effectLst/>
                          <a:latin typeface="Arial" panose="020B0604020202020204" pitchFamily="34" charset="0"/>
                          <a:ea typeface="+mn-ea"/>
                          <a:cs typeface="Arial" panose="020B0604020202020204" pitchFamily="34" charset="0"/>
                        </a:rPr>
                        <a:t> </a:t>
                      </a:r>
                      <a:r>
                        <a:rPr lang="en-US" sz="900" b="0" i="0" kern="1200" dirty="0" smtClean="0">
                          <a:solidFill>
                            <a:schemeClr val="dk1"/>
                          </a:solidFill>
                          <a:effectLst/>
                          <a:latin typeface="Arial" panose="020B0604020202020204" pitchFamily="34" charset="0"/>
                          <a:ea typeface="+mn-ea"/>
                          <a:cs typeface="Arial" panose="020B0604020202020204" pitchFamily="34" charset="0"/>
                        </a:rPr>
                        <a:t>will practice using conditional sentences with if clauses to talk about wishes and imaginary situations. You will also learn new vocabulary to talk and write about technology and gadgets. You will look at ways to express complex statements using words like who, what or which.</a:t>
                      </a:r>
                      <a:endParaRPr lang="es-MX" sz="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900" baseline="0" dirty="0" err="1" smtClean="0">
                          <a:latin typeface="Arial" panose="020B0604020202020204" pitchFamily="34" charset="0"/>
                          <a:cs typeface="Arial" panose="020B0604020202020204" pitchFamily="34" charset="0"/>
                        </a:rPr>
                        <a:t>Present</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content</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a:t>
                      </a:r>
                    </a:p>
                    <a:p>
                      <a:r>
                        <a:rPr lang="es-MX" sz="900" baseline="0" dirty="0" err="1" smtClean="0">
                          <a:latin typeface="Arial" panose="020B0604020202020204" pitchFamily="34" charset="0"/>
                          <a:cs typeface="Arial" panose="020B0604020202020204" pitchFamily="34" charset="0"/>
                        </a:rPr>
                        <a:t>Explain</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point</a:t>
                      </a:r>
                      <a:r>
                        <a:rPr lang="es-MX" sz="900" baseline="0" dirty="0" smtClean="0">
                          <a:latin typeface="Arial" panose="020B0604020202020204" pitchFamily="34" charset="0"/>
                          <a:cs typeface="Arial" panose="020B0604020202020204" pitchFamily="34" charset="0"/>
                        </a:rPr>
                        <a:t>,</a:t>
                      </a:r>
                    </a:p>
                    <a:p>
                      <a:r>
                        <a:rPr lang="es-MX" sz="900" baseline="0" dirty="0" err="1" smtClean="0">
                          <a:latin typeface="Arial" panose="020B0604020202020204" pitchFamily="34" charset="0"/>
                          <a:cs typeface="Arial" panose="020B0604020202020204" pitchFamily="34" charset="0"/>
                        </a:rPr>
                        <a:t>Give</a:t>
                      </a:r>
                      <a:r>
                        <a:rPr lang="es-MX" sz="900" baseline="0" dirty="0" smtClean="0">
                          <a:latin typeface="Arial" panose="020B0604020202020204" pitchFamily="34" charset="0"/>
                          <a:cs typeface="Arial" panose="020B0604020202020204" pitchFamily="34" charset="0"/>
                        </a:rPr>
                        <a:t> 2 </a:t>
                      </a:r>
                      <a:r>
                        <a:rPr lang="es-MX" sz="900" baseline="0" dirty="0" err="1" smtClean="0">
                          <a:latin typeface="Arial" panose="020B0604020202020204" pitchFamily="34" charset="0"/>
                          <a:cs typeface="Arial" panose="020B0604020202020204" pitchFamily="34" charset="0"/>
                        </a:rPr>
                        <a:t>examples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using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point</a:t>
                      </a:r>
                      <a:r>
                        <a:rPr lang="es-MX" sz="900" baseline="0" dirty="0" smtClean="0">
                          <a:latin typeface="Arial" panose="020B0604020202020204" pitchFamily="34" charset="0"/>
                          <a:cs typeface="Arial" panose="020B0604020202020204" pitchFamily="34" charset="0"/>
                        </a:rPr>
                        <a:t>, and  2 </a:t>
                      </a:r>
                      <a:r>
                        <a:rPr lang="es-MX" sz="900" baseline="0" dirty="0" err="1" smtClean="0">
                          <a:latin typeface="Arial" panose="020B0604020202020204" pitchFamily="34" charset="0"/>
                          <a:cs typeface="Arial" panose="020B0604020202020204" pitchFamily="34" charset="0"/>
                        </a:rPr>
                        <a:t>words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vocabulary</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list</a:t>
                      </a:r>
                      <a:r>
                        <a:rPr lang="es-MX" sz="900" baseline="0" dirty="0" smtClean="0">
                          <a:latin typeface="Arial" panose="020B0604020202020204" pitchFamily="34" charset="0"/>
                          <a:cs typeface="Arial" panose="020B0604020202020204" pitchFamily="34" charset="0"/>
                        </a:rPr>
                        <a:t> (use </a:t>
                      </a:r>
                      <a:r>
                        <a:rPr lang="es-MX" sz="900" baseline="0" dirty="0" err="1" smtClean="0">
                          <a:latin typeface="Arial" panose="020B0604020202020204" pitchFamily="34" charset="0"/>
                          <a:cs typeface="Arial" panose="020B0604020202020204" pitchFamily="34" charset="0"/>
                        </a:rPr>
                        <a:t>ppt</a:t>
                      </a:r>
                      <a:r>
                        <a:rPr lang="es-MX" sz="900" baseline="0" dirty="0" smtClean="0">
                          <a:latin typeface="Arial" panose="020B0604020202020204" pitchFamily="34" charset="0"/>
                          <a:cs typeface="Arial" panose="020B0604020202020204" pitchFamily="34" charset="0"/>
                        </a:rPr>
                        <a:t> editor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make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presentation</a:t>
                      </a:r>
                      <a:r>
                        <a:rPr lang="es-MX" sz="900" baseline="0" dirty="0" smtClean="0">
                          <a:latin typeface="Arial" panose="020B0604020202020204" pitchFamily="34" charset="0"/>
                          <a:cs typeface="Arial" panose="020B0604020202020204" pitchFamily="34" charset="0"/>
                        </a:rPr>
                        <a:t>)</a:t>
                      </a:r>
                    </a:p>
                    <a:p>
                      <a:r>
                        <a:rPr lang="es-MX" sz="900" baseline="0" dirty="0" smtClean="0">
                          <a:latin typeface="Arial" panose="020B0604020202020204" pitchFamily="34" charset="0"/>
                          <a:cs typeface="Arial" panose="020B0604020202020204" pitchFamily="34" charset="0"/>
                        </a:rPr>
                        <a:t>S#1 </a:t>
                      </a:r>
                      <a:r>
                        <a:rPr lang="es-MX" sz="900" baseline="0" dirty="0" err="1" smtClean="0">
                          <a:latin typeface="Arial" panose="020B0604020202020204" pitchFamily="34" charset="0"/>
                          <a:cs typeface="Arial" panose="020B0604020202020204" pitchFamily="34" charset="0"/>
                        </a:rPr>
                        <a:t>will</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present</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1, S#2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2 and so </a:t>
                      </a:r>
                      <a:r>
                        <a:rPr lang="es-MX" sz="900" baseline="0" dirty="0" err="1" smtClean="0">
                          <a:latin typeface="Arial" panose="020B0604020202020204" pitchFamily="34" charset="0"/>
                          <a:cs typeface="Arial" panose="020B0604020202020204" pitchFamily="34" charset="0"/>
                        </a:rPr>
                        <a:t>on</a:t>
                      </a:r>
                      <a:r>
                        <a:rPr lang="es-MX" sz="900" baseline="0" dirty="0" smtClean="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900" b="0" dirty="0" err="1" smtClean="0">
                          <a:latin typeface="Arial" panose="020B0604020202020204" pitchFamily="34" charset="0"/>
                          <a:cs typeface="Arial" panose="020B0604020202020204" pitchFamily="34" charset="0"/>
                        </a:rPr>
                        <a:t>Upload</a:t>
                      </a:r>
                      <a:r>
                        <a:rPr lang="es-MX" sz="900" b="0" dirty="0" smtClean="0">
                          <a:latin typeface="Arial" panose="020B0604020202020204" pitchFamily="34" charset="0"/>
                          <a:cs typeface="Arial" panose="020B0604020202020204" pitchFamily="34" charset="0"/>
                        </a:rPr>
                        <a:t> a video,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conversate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with</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partner</a:t>
                      </a:r>
                      <a:r>
                        <a:rPr lang="es-MX" sz="900" b="0" baseline="0" dirty="0" smtClean="0">
                          <a:latin typeface="Arial" panose="020B0604020202020204" pitchFamily="34" charset="0"/>
                          <a:cs typeface="Arial" panose="020B0604020202020204" pitchFamily="34" charset="0"/>
                        </a:rPr>
                        <a:t>, use </a:t>
                      </a:r>
                      <a:r>
                        <a:rPr lang="es-MX" sz="900" b="0" baseline="0" dirty="0" err="1" smtClean="0">
                          <a:latin typeface="Arial" panose="020B0604020202020204" pitchFamily="34" charset="0"/>
                          <a:cs typeface="Arial" panose="020B0604020202020204" pitchFamily="34" charset="0"/>
                        </a:rPr>
                        <a:t>the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questions</a:t>
                      </a:r>
                      <a:r>
                        <a:rPr lang="es-MX" sz="900" b="0" baseline="0" dirty="0" smtClean="0">
                          <a:latin typeface="Arial" panose="020B0604020202020204" pitchFamily="34" charset="0"/>
                          <a:cs typeface="Arial" panose="020B0604020202020204" pitchFamily="34" charset="0"/>
                        </a:rPr>
                        <a:t> of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lesson</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talk</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about</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them</a:t>
                      </a:r>
                      <a:r>
                        <a:rPr lang="es-MX" sz="900" b="0" baseline="0" dirty="0" smtClean="0">
                          <a:latin typeface="Arial" panose="020B0604020202020204" pitchFamily="34" charset="0"/>
                          <a:cs typeface="Arial" panose="020B0604020202020204" pitchFamily="34" charset="0"/>
                        </a:rPr>
                        <a:t> .</a:t>
                      </a:r>
                    </a:p>
                    <a:p>
                      <a:endParaRPr lang="es-MX" sz="900" dirty="0" smtClean="0">
                        <a:latin typeface="Arial" panose="020B0604020202020204" pitchFamily="34" charset="0"/>
                        <a:cs typeface="Arial" panose="020B0604020202020204" pitchFamily="34" charset="0"/>
                      </a:endParaRPr>
                    </a:p>
                    <a:p>
                      <a:r>
                        <a:rPr lang="es-MX" sz="900" dirty="0" smtClean="0">
                          <a:latin typeface="Arial" panose="020B0604020202020204" pitchFamily="34" charset="0"/>
                          <a:cs typeface="Arial" panose="020B0604020202020204" pitchFamily="34" charset="0"/>
                        </a:rPr>
                        <a:t>S#1</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1, S#2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2 and so </a:t>
                      </a:r>
                      <a:r>
                        <a:rPr lang="es-MX" sz="900" baseline="0" dirty="0" err="1" smtClean="0">
                          <a:latin typeface="Arial" panose="020B0604020202020204" pitchFamily="34" charset="0"/>
                          <a:cs typeface="Arial" panose="020B0604020202020204" pitchFamily="34" charset="0"/>
                        </a:rPr>
                        <a:t>on</a:t>
                      </a:r>
                      <a:r>
                        <a:rPr lang="es-MX" sz="900" baseline="0" dirty="0" smtClean="0">
                          <a:latin typeface="Arial" panose="020B0604020202020204" pitchFamily="34" charset="0"/>
                          <a:cs typeface="Arial" panose="020B0604020202020204" pitchFamily="34" charset="0"/>
                        </a:rPr>
                        <a:t>.</a:t>
                      </a:r>
                    </a:p>
                    <a:p>
                      <a:r>
                        <a:rPr lang="es-MX" sz="900" baseline="0" dirty="0" err="1" smtClean="0">
                          <a:latin typeface="Arial" panose="020B0604020202020204" pitchFamily="34" charset="0"/>
                          <a:cs typeface="Arial" panose="020B0604020202020204" pitchFamily="34" charset="0"/>
                        </a:rPr>
                        <a:t>Eg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If</a:t>
                      </a:r>
                      <a:r>
                        <a:rPr lang="es-MX" sz="900" baseline="0" dirty="0" smtClean="0">
                          <a:latin typeface="Arial" panose="020B0604020202020204" pitchFamily="34" charset="0"/>
                          <a:cs typeface="Arial" panose="020B0604020202020204" pitchFamily="34" charset="0"/>
                        </a:rPr>
                        <a:t> S#1 </a:t>
                      </a:r>
                      <a:r>
                        <a:rPr lang="es-MX" sz="900" baseline="0" dirty="0" err="1" smtClean="0">
                          <a:latin typeface="Arial" panose="020B0604020202020204" pitchFamily="34" charset="0"/>
                          <a:cs typeface="Arial" panose="020B0604020202020204" pitchFamily="34" charset="0"/>
                        </a:rPr>
                        <a:t>is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pair</a:t>
                      </a:r>
                      <a:r>
                        <a:rPr lang="es-MX" sz="900" baseline="0" dirty="0" smtClean="0">
                          <a:latin typeface="Arial" panose="020B0604020202020204" pitchFamily="34" charset="0"/>
                          <a:cs typeface="Arial" panose="020B0604020202020204" pitchFamily="34" charset="0"/>
                        </a:rPr>
                        <a:t> of S#2,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a:t>
                      </a:r>
                      <a:r>
                        <a:rPr lang="es-MX" sz="900" baseline="0" dirty="0" smtClean="0">
                          <a:latin typeface="Arial" panose="020B0604020202020204" pitchFamily="34" charset="0"/>
                          <a:cs typeface="Arial" panose="020B0604020202020204" pitchFamily="34" charset="0"/>
                        </a:rPr>
                        <a:t>S#1 </a:t>
                      </a:r>
                      <a:r>
                        <a:rPr lang="es-MX" sz="900" baseline="0" dirty="0" err="1" smtClean="0">
                          <a:latin typeface="Arial" panose="020B0604020202020204" pitchFamily="34" charset="0"/>
                          <a:cs typeface="Arial" panose="020B0604020202020204" pitchFamily="34" charset="0"/>
                        </a:rPr>
                        <a:t>makes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S#2 and s#2 </a:t>
                      </a:r>
                      <a:r>
                        <a:rPr lang="es-MX" sz="900" baseline="0" dirty="0" err="1" smtClean="0">
                          <a:latin typeface="Arial" panose="020B0604020202020204" pitchFamily="34" charset="0"/>
                          <a:cs typeface="Arial" panose="020B0604020202020204" pitchFamily="34" charset="0"/>
                        </a:rPr>
                        <a:t>make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S#1.</a:t>
                      </a:r>
                      <a:endParaRPr lang="es-MX" sz="900"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Sept 24th</a:t>
                      </a:r>
                      <a:endParaRPr lang="es-MX" sz="9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4"/>
                  </a:ext>
                </a:extLst>
              </a:tr>
              <a:tr h="398022">
                <a:tc>
                  <a:txBody>
                    <a:bodyPr/>
                    <a:lstStyle/>
                    <a:p>
                      <a:pPr algn="ctr"/>
                      <a:r>
                        <a:rPr lang="es-MX" sz="900" baseline="0" dirty="0" smtClean="0">
                          <a:latin typeface="Arial" panose="020B0604020202020204" pitchFamily="34" charset="0"/>
                          <a:cs typeface="Arial" panose="020B0604020202020204" pitchFamily="34" charset="0"/>
                        </a:rPr>
                        <a:t>L7</a:t>
                      </a:r>
                      <a:endParaRPr lang="es-MX" sz="900"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t>5</a:t>
                      </a:r>
                      <a:endParaRPr lang="es-MX" sz="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s-MX" sz="900" baseline="0" smtClean="0">
                          <a:latin typeface="Arial" panose="020B0604020202020204" pitchFamily="34" charset="0"/>
                          <a:cs typeface="Arial" panose="020B0604020202020204" pitchFamily="34" charset="0"/>
                        </a:rPr>
                        <a:t>1-11</a:t>
                      </a:r>
                      <a:endParaRPr lang="es-MX" sz="900" baseline="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i="0" kern="1200" dirty="0" smtClean="0">
                          <a:solidFill>
                            <a:schemeClr val="dk1"/>
                          </a:solidFill>
                          <a:effectLst/>
                          <a:latin typeface="Arial" panose="020B0604020202020204" pitchFamily="34" charset="0"/>
                          <a:ea typeface="+mn-ea"/>
                          <a:cs typeface="Arial" panose="020B0604020202020204" pitchFamily="34" charset="0"/>
                        </a:rPr>
                        <a:t>Vanessa Works the Evening Shift</a:t>
                      </a:r>
                      <a:endParaRPr lang="es-MX" sz="9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sz="900" b="0" i="0" kern="1200" dirty="0" err="1" smtClean="0">
                          <a:solidFill>
                            <a:schemeClr val="dk1"/>
                          </a:solidFill>
                          <a:effectLst/>
                          <a:latin typeface="Arial" panose="020B0604020202020204" pitchFamily="34" charset="0"/>
                          <a:ea typeface="+mn-ea"/>
                          <a:cs typeface="Arial" panose="020B0604020202020204" pitchFamily="34" charset="0"/>
                        </a:rPr>
                        <a:t>Ss</a:t>
                      </a:r>
                      <a:r>
                        <a:rPr lang="en-US" sz="900" b="0" i="0" kern="1200" baseline="0" dirty="0" smtClean="0">
                          <a:solidFill>
                            <a:schemeClr val="dk1"/>
                          </a:solidFill>
                          <a:effectLst/>
                          <a:latin typeface="Arial" panose="020B0604020202020204" pitchFamily="34" charset="0"/>
                          <a:ea typeface="+mn-ea"/>
                          <a:cs typeface="Arial" panose="020B0604020202020204" pitchFamily="34" charset="0"/>
                        </a:rPr>
                        <a:t> </a:t>
                      </a:r>
                      <a:r>
                        <a:rPr lang="en-US" sz="900" b="0" i="0" kern="1200" dirty="0" smtClean="0">
                          <a:solidFill>
                            <a:schemeClr val="dk1"/>
                          </a:solidFill>
                          <a:effectLst/>
                          <a:latin typeface="Arial" panose="020B0604020202020204" pitchFamily="34" charset="0"/>
                          <a:ea typeface="+mn-ea"/>
                          <a:cs typeface="Arial" panose="020B0604020202020204" pitchFamily="34" charset="0"/>
                        </a:rPr>
                        <a:t>will work on telephoning and teleconferencing by practicing how to receive a phone call, start a phone conversation with a stranger, manage a phone conversation and deal with inconvenient or unwanted calls. You will also learn how to change topics. You will look at structures used to talk about wishes and imaginary situations.</a:t>
                      </a:r>
                      <a:endParaRPr lang="es-MX" sz="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900" baseline="0" dirty="0" err="1" smtClean="0">
                          <a:latin typeface="Arial" panose="020B0604020202020204" pitchFamily="34" charset="0"/>
                          <a:cs typeface="Arial" panose="020B0604020202020204" pitchFamily="34" charset="0"/>
                        </a:rPr>
                        <a:t>Present</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content</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a:t>
                      </a:r>
                    </a:p>
                    <a:p>
                      <a:r>
                        <a:rPr lang="es-MX" sz="900" baseline="0" dirty="0" err="1" smtClean="0">
                          <a:latin typeface="Arial" panose="020B0604020202020204" pitchFamily="34" charset="0"/>
                          <a:cs typeface="Arial" panose="020B0604020202020204" pitchFamily="34" charset="0"/>
                        </a:rPr>
                        <a:t>Explain</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point</a:t>
                      </a:r>
                      <a:r>
                        <a:rPr lang="es-MX" sz="900" baseline="0" dirty="0" smtClean="0">
                          <a:latin typeface="Arial" panose="020B0604020202020204" pitchFamily="34" charset="0"/>
                          <a:cs typeface="Arial" panose="020B0604020202020204" pitchFamily="34" charset="0"/>
                        </a:rPr>
                        <a:t>,</a:t>
                      </a:r>
                    </a:p>
                    <a:p>
                      <a:r>
                        <a:rPr lang="es-MX" sz="900" baseline="0" dirty="0" err="1" smtClean="0">
                          <a:latin typeface="Arial" panose="020B0604020202020204" pitchFamily="34" charset="0"/>
                          <a:cs typeface="Arial" panose="020B0604020202020204" pitchFamily="34" charset="0"/>
                        </a:rPr>
                        <a:t>Give</a:t>
                      </a:r>
                      <a:r>
                        <a:rPr lang="es-MX" sz="900" baseline="0" dirty="0" smtClean="0">
                          <a:latin typeface="Arial" panose="020B0604020202020204" pitchFamily="34" charset="0"/>
                          <a:cs typeface="Arial" panose="020B0604020202020204" pitchFamily="34" charset="0"/>
                        </a:rPr>
                        <a:t> 2 </a:t>
                      </a:r>
                      <a:r>
                        <a:rPr lang="es-MX" sz="900" baseline="0" dirty="0" err="1" smtClean="0">
                          <a:latin typeface="Arial" panose="020B0604020202020204" pitchFamily="34" charset="0"/>
                          <a:cs typeface="Arial" panose="020B0604020202020204" pitchFamily="34" charset="0"/>
                        </a:rPr>
                        <a:t>examples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using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point</a:t>
                      </a:r>
                      <a:r>
                        <a:rPr lang="es-MX" sz="900" baseline="0" dirty="0" smtClean="0">
                          <a:latin typeface="Arial" panose="020B0604020202020204" pitchFamily="34" charset="0"/>
                          <a:cs typeface="Arial" panose="020B0604020202020204" pitchFamily="34" charset="0"/>
                        </a:rPr>
                        <a:t>, and  2 </a:t>
                      </a:r>
                      <a:r>
                        <a:rPr lang="es-MX" sz="900" baseline="0" dirty="0" err="1" smtClean="0">
                          <a:latin typeface="Arial" panose="020B0604020202020204" pitchFamily="34" charset="0"/>
                          <a:cs typeface="Arial" panose="020B0604020202020204" pitchFamily="34" charset="0"/>
                        </a:rPr>
                        <a:t>words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vocabulary</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list</a:t>
                      </a:r>
                      <a:r>
                        <a:rPr lang="es-MX" sz="900" baseline="0" dirty="0" smtClean="0">
                          <a:latin typeface="Arial" panose="020B0604020202020204" pitchFamily="34" charset="0"/>
                          <a:cs typeface="Arial" panose="020B0604020202020204" pitchFamily="34" charset="0"/>
                        </a:rPr>
                        <a:t> (use </a:t>
                      </a:r>
                      <a:r>
                        <a:rPr lang="es-MX" sz="900" baseline="0" dirty="0" err="1" smtClean="0">
                          <a:latin typeface="Arial" panose="020B0604020202020204" pitchFamily="34" charset="0"/>
                          <a:cs typeface="Arial" panose="020B0604020202020204" pitchFamily="34" charset="0"/>
                        </a:rPr>
                        <a:t>ppt</a:t>
                      </a:r>
                      <a:r>
                        <a:rPr lang="es-MX" sz="900" baseline="0" dirty="0" smtClean="0">
                          <a:latin typeface="Arial" panose="020B0604020202020204" pitchFamily="34" charset="0"/>
                          <a:cs typeface="Arial" panose="020B0604020202020204" pitchFamily="34" charset="0"/>
                        </a:rPr>
                        <a:t> editor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make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presentation</a:t>
                      </a:r>
                      <a:r>
                        <a:rPr lang="es-MX" sz="900" baseline="0" dirty="0" smtClean="0">
                          <a:latin typeface="Arial" panose="020B0604020202020204" pitchFamily="34" charset="0"/>
                          <a:cs typeface="Arial" panose="020B0604020202020204" pitchFamily="34" charset="0"/>
                        </a:rPr>
                        <a:t>)</a:t>
                      </a:r>
                    </a:p>
                    <a:p>
                      <a:r>
                        <a:rPr lang="es-MX" sz="900" baseline="0" dirty="0" smtClean="0">
                          <a:latin typeface="Arial" panose="020B0604020202020204" pitchFamily="34" charset="0"/>
                          <a:cs typeface="Arial" panose="020B0604020202020204" pitchFamily="34" charset="0"/>
                        </a:rPr>
                        <a:t>S#1 </a:t>
                      </a:r>
                      <a:r>
                        <a:rPr lang="es-MX" sz="900" baseline="0" dirty="0" err="1" smtClean="0">
                          <a:latin typeface="Arial" panose="020B0604020202020204" pitchFamily="34" charset="0"/>
                          <a:cs typeface="Arial" panose="020B0604020202020204" pitchFamily="34" charset="0"/>
                        </a:rPr>
                        <a:t>will</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present</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1, S#2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2 and so </a:t>
                      </a:r>
                      <a:r>
                        <a:rPr lang="es-MX" sz="900" baseline="0" dirty="0" err="1" smtClean="0">
                          <a:latin typeface="Arial" panose="020B0604020202020204" pitchFamily="34" charset="0"/>
                          <a:cs typeface="Arial" panose="020B0604020202020204" pitchFamily="34" charset="0"/>
                        </a:rPr>
                        <a:t>on</a:t>
                      </a:r>
                      <a:r>
                        <a:rPr lang="es-MX" sz="900" baseline="0" dirty="0" smtClean="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900" b="0" dirty="0" err="1" smtClean="0">
                          <a:latin typeface="Arial" panose="020B0604020202020204" pitchFamily="34" charset="0"/>
                          <a:cs typeface="Arial" panose="020B0604020202020204" pitchFamily="34" charset="0"/>
                        </a:rPr>
                        <a:t>Upload</a:t>
                      </a:r>
                      <a:r>
                        <a:rPr lang="es-MX" sz="900" b="0" dirty="0" smtClean="0">
                          <a:latin typeface="Arial" panose="020B0604020202020204" pitchFamily="34" charset="0"/>
                          <a:cs typeface="Arial" panose="020B0604020202020204" pitchFamily="34" charset="0"/>
                        </a:rPr>
                        <a:t> a video,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conversate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with</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partner</a:t>
                      </a:r>
                      <a:r>
                        <a:rPr lang="es-MX" sz="900" b="0" baseline="0" dirty="0" smtClean="0">
                          <a:latin typeface="Arial" panose="020B0604020202020204" pitchFamily="34" charset="0"/>
                          <a:cs typeface="Arial" panose="020B0604020202020204" pitchFamily="34" charset="0"/>
                        </a:rPr>
                        <a:t>, use </a:t>
                      </a:r>
                      <a:r>
                        <a:rPr lang="es-MX" sz="900" b="0" baseline="0" dirty="0" err="1" smtClean="0">
                          <a:latin typeface="Arial" panose="020B0604020202020204" pitchFamily="34" charset="0"/>
                          <a:cs typeface="Arial" panose="020B0604020202020204" pitchFamily="34" charset="0"/>
                        </a:rPr>
                        <a:t>the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questions</a:t>
                      </a:r>
                      <a:r>
                        <a:rPr lang="es-MX" sz="900" b="0" baseline="0" dirty="0" smtClean="0">
                          <a:latin typeface="Arial" panose="020B0604020202020204" pitchFamily="34" charset="0"/>
                          <a:cs typeface="Arial" panose="020B0604020202020204" pitchFamily="34" charset="0"/>
                        </a:rPr>
                        <a:t> of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lesson</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talk</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about</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them</a:t>
                      </a:r>
                      <a:r>
                        <a:rPr lang="es-MX" sz="900" b="0" baseline="0" dirty="0" smtClean="0">
                          <a:latin typeface="Arial" panose="020B0604020202020204" pitchFamily="34" charset="0"/>
                          <a:cs typeface="Arial" panose="020B0604020202020204" pitchFamily="34" charset="0"/>
                        </a:rPr>
                        <a:t> .</a:t>
                      </a:r>
                    </a:p>
                    <a:p>
                      <a:endParaRPr lang="es-MX" sz="900" dirty="0" smtClean="0">
                        <a:latin typeface="Arial" panose="020B0604020202020204" pitchFamily="34" charset="0"/>
                        <a:cs typeface="Arial" panose="020B0604020202020204" pitchFamily="34" charset="0"/>
                      </a:endParaRPr>
                    </a:p>
                    <a:p>
                      <a:r>
                        <a:rPr lang="es-MX" sz="900" dirty="0" smtClean="0">
                          <a:latin typeface="Arial" panose="020B0604020202020204" pitchFamily="34" charset="0"/>
                          <a:cs typeface="Arial" panose="020B0604020202020204" pitchFamily="34" charset="0"/>
                        </a:rPr>
                        <a:t>S#1</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1, S#2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2 and so </a:t>
                      </a:r>
                      <a:r>
                        <a:rPr lang="es-MX" sz="900" baseline="0" dirty="0" err="1" smtClean="0">
                          <a:latin typeface="Arial" panose="020B0604020202020204" pitchFamily="34" charset="0"/>
                          <a:cs typeface="Arial" panose="020B0604020202020204" pitchFamily="34" charset="0"/>
                        </a:rPr>
                        <a:t>on</a:t>
                      </a:r>
                      <a:r>
                        <a:rPr lang="es-MX" sz="900" baseline="0" dirty="0" smtClean="0">
                          <a:latin typeface="Arial" panose="020B0604020202020204" pitchFamily="34" charset="0"/>
                          <a:cs typeface="Arial" panose="020B0604020202020204" pitchFamily="34" charset="0"/>
                        </a:rPr>
                        <a:t>.</a:t>
                      </a:r>
                    </a:p>
                    <a:p>
                      <a:r>
                        <a:rPr lang="es-MX" sz="900" baseline="0" dirty="0" err="1" smtClean="0">
                          <a:latin typeface="Arial" panose="020B0604020202020204" pitchFamily="34" charset="0"/>
                          <a:cs typeface="Arial" panose="020B0604020202020204" pitchFamily="34" charset="0"/>
                        </a:rPr>
                        <a:t>Eg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If</a:t>
                      </a:r>
                      <a:r>
                        <a:rPr lang="es-MX" sz="900" baseline="0" dirty="0" smtClean="0">
                          <a:latin typeface="Arial" panose="020B0604020202020204" pitchFamily="34" charset="0"/>
                          <a:cs typeface="Arial" panose="020B0604020202020204" pitchFamily="34" charset="0"/>
                        </a:rPr>
                        <a:t> S#1 </a:t>
                      </a:r>
                      <a:r>
                        <a:rPr lang="es-MX" sz="900" baseline="0" dirty="0" err="1" smtClean="0">
                          <a:latin typeface="Arial" panose="020B0604020202020204" pitchFamily="34" charset="0"/>
                          <a:cs typeface="Arial" panose="020B0604020202020204" pitchFamily="34" charset="0"/>
                        </a:rPr>
                        <a:t>is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pair</a:t>
                      </a:r>
                      <a:r>
                        <a:rPr lang="es-MX" sz="900" baseline="0" dirty="0" smtClean="0">
                          <a:latin typeface="Arial" panose="020B0604020202020204" pitchFamily="34" charset="0"/>
                          <a:cs typeface="Arial" panose="020B0604020202020204" pitchFamily="34" charset="0"/>
                        </a:rPr>
                        <a:t> of S#2,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a:t>
                      </a:r>
                      <a:r>
                        <a:rPr lang="es-MX" sz="900" baseline="0" dirty="0" smtClean="0">
                          <a:latin typeface="Arial" panose="020B0604020202020204" pitchFamily="34" charset="0"/>
                          <a:cs typeface="Arial" panose="020B0604020202020204" pitchFamily="34" charset="0"/>
                        </a:rPr>
                        <a:t>S#1 </a:t>
                      </a:r>
                      <a:r>
                        <a:rPr lang="es-MX" sz="900" baseline="0" dirty="0" err="1" smtClean="0">
                          <a:latin typeface="Arial" panose="020B0604020202020204" pitchFamily="34" charset="0"/>
                          <a:cs typeface="Arial" panose="020B0604020202020204" pitchFamily="34" charset="0"/>
                        </a:rPr>
                        <a:t>makes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S#2 and s#2 </a:t>
                      </a:r>
                      <a:r>
                        <a:rPr lang="es-MX" sz="900" baseline="0" dirty="0" err="1" smtClean="0">
                          <a:latin typeface="Arial" panose="020B0604020202020204" pitchFamily="34" charset="0"/>
                          <a:cs typeface="Arial" panose="020B0604020202020204" pitchFamily="34" charset="0"/>
                        </a:rPr>
                        <a:t>make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S#1.</a:t>
                      </a:r>
                      <a:endParaRPr lang="es-MX" sz="900"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Sept 29th</a:t>
                      </a:r>
                      <a:endParaRPr lang="es-MX" sz="9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8022">
                <a:tc gridSpan="7">
                  <a:txBody>
                    <a:bodyPr/>
                    <a:lstStyle/>
                    <a:p>
                      <a:pPr algn="r"/>
                      <a:r>
                        <a:rPr lang="es-MX" sz="1050" b="1" baseline="0" dirty="0" err="1" smtClean="0">
                          <a:latin typeface="Arial" panose="020B0604020202020204" pitchFamily="34" charset="0"/>
                          <a:cs typeface="Arial" panose="020B0604020202020204" pitchFamily="34" charset="0"/>
                        </a:rPr>
                        <a:t>Lesson</a:t>
                      </a:r>
                      <a:r>
                        <a:rPr lang="es-MX" sz="1050" b="1" baseline="0" dirty="0" smtClean="0">
                          <a:latin typeface="Arial" panose="020B0604020202020204" pitchFamily="34" charset="0"/>
                          <a:cs typeface="Arial" panose="020B0604020202020204" pitchFamily="34" charset="0"/>
                        </a:rPr>
                        <a:t> 1-5 </a:t>
                      </a:r>
                      <a:r>
                        <a:rPr lang="es-MX" sz="1050" b="1" baseline="0" dirty="0" err="1" smtClean="0">
                          <a:latin typeface="Arial" panose="020B0604020202020204" pitchFamily="34" charset="0"/>
                          <a:cs typeface="Arial" panose="020B0604020202020204" pitchFamily="34" charset="0"/>
                        </a:rPr>
                        <a:t>average</a:t>
                      </a:r>
                      <a:r>
                        <a:rPr lang="es-MX" sz="1050" b="1" baseline="0" dirty="0" smtClean="0">
                          <a:latin typeface="Arial" panose="020B0604020202020204" pitchFamily="34" charset="0"/>
                          <a:cs typeface="Arial" panose="020B0604020202020204" pitchFamily="34" charset="0"/>
                        </a:rPr>
                        <a:t> </a:t>
                      </a:r>
                    </a:p>
                    <a:p>
                      <a:pPr algn="r"/>
                      <a:r>
                        <a:rPr lang="es-MX" sz="1050" b="1" baseline="0" dirty="0" err="1" smtClean="0">
                          <a:latin typeface="Arial" panose="020B0604020202020204" pitchFamily="34" charset="0"/>
                          <a:cs typeface="Arial" panose="020B0604020202020204" pitchFamily="34" charset="0"/>
                        </a:rPr>
                        <a:t>Learning</a:t>
                      </a:r>
                      <a:r>
                        <a:rPr lang="es-MX" sz="1050" b="1" baseline="0" dirty="0" smtClean="0">
                          <a:latin typeface="Arial" panose="020B0604020202020204" pitchFamily="34" charset="0"/>
                          <a:cs typeface="Arial" panose="020B0604020202020204" pitchFamily="34" charset="0"/>
                        </a:rPr>
                        <a:t> </a:t>
                      </a:r>
                      <a:r>
                        <a:rPr lang="es-MX" sz="1050" b="1" baseline="0" dirty="0" err="1" smtClean="0">
                          <a:latin typeface="Arial" panose="020B0604020202020204" pitchFamily="34" charset="0"/>
                          <a:cs typeface="Arial" panose="020B0604020202020204" pitchFamily="34" charset="0"/>
                        </a:rPr>
                        <a:t>evidence</a:t>
                      </a:r>
                      <a:r>
                        <a:rPr lang="es-MX" sz="1050" b="1" baseline="0" dirty="0" smtClean="0">
                          <a:latin typeface="Arial" panose="020B0604020202020204" pitchFamily="34" charset="0"/>
                          <a:cs typeface="Arial" panose="020B0604020202020204" pitchFamily="34" charset="0"/>
                        </a:rPr>
                        <a:t> </a:t>
                      </a:r>
                      <a:r>
                        <a:rPr lang="es-MX" sz="1050" b="1" baseline="0" dirty="0" err="1" smtClean="0">
                          <a:latin typeface="Arial" panose="020B0604020202020204" pitchFamily="34" charset="0"/>
                          <a:cs typeface="Arial" panose="020B0604020202020204" pitchFamily="34" charset="0"/>
                        </a:rPr>
                        <a:t>hand</a:t>
                      </a:r>
                      <a:r>
                        <a:rPr lang="es-MX" sz="1050" b="1" baseline="0" dirty="0" smtClean="0">
                          <a:latin typeface="Arial" panose="020B0604020202020204" pitchFamily="34" charset="0"/>
                          <a:cs typeface="Arial" panose="020B0604020202020204" pitchFamily="34" charset="0"/>
                        </a:rPr>
                        <a:t> </a:t>
                      </a:r>
                      <a:r>
                        <a:rPr lang="es-MX" sz="1050" b="1" baseline="0" dirty="0" err="1" smtClean="0">
                          <a:latin typeface="Arial" panose="020B0604020202020204" pitchFamily="34" charset="0"/>
                          <a:cs typeface="Arial" panose="020B0604020202020204" pitchFamily="34" charset="0"/>
                        </a:rPr>
                        <a:t>out</a:t>
                      </a:r>
                      <a:endParaRPr lang="es-MX" sz="1050" b="1"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l"/>
                      <a:endParaRPr lang="es-MX" sz="900" baseline="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9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l"/>
                      <a:endParaRPr lang="es-MX" sz="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MX" sz="900" baseline="0"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MX" sz="900"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Sept 30th</a:t>
                      </a:r>
                      <a:endParaRPr lang="es-MX" sz="9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3" name="CuadroTexto 2"/>
          <p:cNvSpPr txBox="1"/>
          <p:nvPr/>
        </p:nvSpPr>
        <p:spPr>
          <a:xfrm rot="16200000">
            <a:off x="-2225939" y="3211585"/>
            <a:ext cx="4904514" cy="500137"/>
          </a:xfrm>
          <a:prstGeom prst="rect">
            <a:avLst/>
          </a:prstGeom>
          <a:noFill/>
        </p:spPr>
        <p:txBody>
          <a:bodyPr wrap="square" rtlCol="0">
            <a:spAutoFit/>
          </a:bodyPr>
          <a:lstStyle/>
          <a:p>
            <a:pPr lvl="0" algn="ctr"/>
            <a:r>
              <a:rPr lang="es-MX" altLang="es-ES" sz="1600" b="1" dirty="0" err="1" smtClean="0">
                <a:solidFill>
                  <a:prstClr val="black"/>
                </a:solidFill>
                <a:latin typeface="Arial" panose="020B0604020202020204" pitchFamily="34" charset="0"/>
                <a:cs typeface="Arial" panose="020B0604020202020204" pitchFamily="34" charset="0"/>
              </a:rPr>
              <a:t>Units</a:t>
            </a:r>
            <a:r>
              <a:rPr lang="es-MX" altLang="es-ES" sz="1600" b="1" dirty="0" smtClean="0">
                <a:solidFill>
                  <a:prstClr val="black"/>
                </a:solidFill>
                <a:latin typeface="Arial" panose="020B0604020202020204" pitchFamily="34" charset="0"/>
                <a:cs typeface="Arial" panose="020B0604020202020204" pitchFamily="34" charset="0"/>
              </a:rPr>
              <a:t> and </a:t>
            </a:r>
            <a:r>
              <a:rPr lang="es-MX" altLang="es-ES" sz="1600" b="1" dirty="0" err="1">
                <a:solidFill>
                  <a:prstClr val="black"/>
                </a:solidFill>
                <a:latin typeface="Arial" panose="020B0604020202020204" pitchFamily="34" charset="0"/>
                <a:cs typeface="Arial" panose="020B0604020202020204" pitchFamily="34" charset="0"/>
              </a:rPr>
              <a:t>l</a:t>
            </a:r>
            <a:r>
              <a:rPr lang="es-MX" altLang="es-ES" sz="1600" b="1" dirty="0" err="1" smtClean="0">
                <a:solidFill>
                  <a:prstClr val="black"/>
                </a:solidFill>
                <a:latin typeface="Arial" panose="020B0604020202020204" pitchFamily="34" charset="0"/>
                <a:cs typeface="Arial" panose="020B0604020202020204" pitchFamily="34" charset="0"/>
              </a:rPr>
              <a:t>essons</a:t>
            </a:r>
            <a:r>
              <a:rPr lang="es-MX" altLang="es-ES" sz="1600" b="1" dirty="0" smtClean="0">
                <a:solidFill>
                  <a:prstClr val="black"/>
                </a:solidFill>
                <a:latin typeface="Arial" panose="020B0604020202020204" pitchFamily="34" charset="0"/>
                <a:cs typeface="Arial" panose="020B0604020202020204" pitchFamily="34" charset="0"/>
              </a:rPr>
              <a:t> </a:t>
            </a:r>
            <a:r>
              <a:rPr lang="es-MX" altLang="es-ES" sz="1600" b="1" dirty="0" err="1">
                <a:solidFill>
                  <a:prstClr val="black"/>
                </a:solidFill>
                <a:latin typeface="Arial" panose="020B0604020202020204" pitchFamily="34" charset="0"/>
                <a:cs typeface="Arial" panose="020B0604020202020204" pitchFamily="34" charset="0"/>
              </a:rPr>
              <a:t>Arrangement</a:t>
            </a:r>
            <a:endParaRPr lang="es-ES" altLang="es-ES" sz="1600" b="1" dirty="0">
              <a:solidFill>
                <a:prstClr val="black"/>
              </a:solidFill>
              <a:latin typeface="Arial" panose="020B0604020202020204" pitchFamily="34" charset="0"/>
              <a:cs typeface="Arial" panose="020B0604020202020204" pitchFamily="34" charset="0"/>
            </a:endParaRPr>
          </a:p>
          <a:p>
            <a:endParaRPr lang="es-ES" sz="1050" dirty="0"/>
          </a:p>
        </p:txBody>
      </p:sp>
    </p:spTree>
    <p:extLst>
      <p:ext uri="{BB962C8B-B14F-4D97-AF65-F5344CB8AC3E}">
        <p14:creationId xmlns:p14="http://schemas.microsoft.com/office/powerpoint/2010/main" val="2839539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431514416"/>
              </p:ext>
            </p:extLst>
          </p:nvPr>
        </p:nvGraphicFramePr>
        <p:xfrm>
          <a:off x="170549" y="35319"/>
          <a:ext cx="11865507" cy="6780106"/>
        </p:xfrm>
        <a:graphic>
          <a:graphicData uri="http://schemas.openxmlformats.org/drawingml/2006/table">
            <a:tbl>
              <a:tblPr firstRow="1" bandRow="1">
                <a:tableStyleId>{5C22544A-7EE6-4342-B048-85BDC9FD1C3A}</a:tableStyleId>
              </a:tblPr>
              <a:tblGrid>
                <a:gridCol w="543967"/>
                <a:gridCol w="468816"/>
                <a:gridCol w="636022"/>
                <a:gridCol w="1093967"/>
                <a:gridCol w="3264195"/>
                <a:gridCol w="2434856"/>
                <a:gridCol w="2849526"/>
                <a:gridCol w="574158"/>
              </a:tblGrid>
              <a:tr h="418253">
                <a:tc>
                  <a:txBody>
                    <a:bodyPr/>
                    <a:lstStyle/>
                    <a:p>
                      <a:pPr algn="ctr"/>
                      <a:r>
                        <a:rPr lang="es-MX" sz="1000" dirty="0" err="1" smtClean="0">
                          <a:latin typeface="Arial" panose="020B0604020202020204" pitchFamily="34" charset="0"/>
                          <a:cs typeface="Arial" panose="020B0604020202020204" pitchFamily="34" charset="0"/>
                        </a:rPr>
                        <a:t>Level</a:t>
                      </a:r>
                      <a:endParaRPr lang="es-MX"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err="1" smtClean="0">
                          <a:latin typeface="Arial" panose="020B0604020202020204" pitchFamily="34" charset="0"/>
                          <a:cs typeface="Arial" panose="020B0604020202020204" pitchFamily="34" charset="0"/>
                        </a:rPr>
                        <a:t>Unit</a:t>
                      </a:r>
                      <a:endParaRPr lang="es-MX" sz="1000"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s-MX" sz="1000" dirty="0" err="1" smtClean="0">
                          <a:latin typeface="Arial" panose="020B0604020202020204" pitchFamily="34" charset="0"/>
                          <a:cs typeface="Arial" panose="020B0604020202020204" pitchFamily="34" charset="0"/>
                        </a:rPr>
                        <a:t>Lesson</a:t>
                      </a:r>
                      <a:endParaRPr lang="es-MX" sz="1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s-MX" sz="1000" dirty="0" err="1" smtClean="0">
                          <a:latin typeface="Arial" panose="020B0604020202020204" pitchFamily="34" charset="0"/>
                          <a:cs typeface="Arial" panose="020B0604020202020204" pitchFamily="34" charset="0"/>
                        </a:rPr>
                        <a:t>Main</a:t>
                      </a:r>
                      <a:r>
                        <a:rPr lang="es-MX" sz="1000" dirty="0" smtClean="0">
                          <a:latin typeface="Arial" panose="020B0604020202020204" pitchFamily="34" charset="0"/>
                          <a:cs typeface="Arial" panose="020B0604020202020204" pitchFamily="34" charset="0"/>
                        </a:rPr>
                        <a:t> </a:t>
                      </a:r>
                      <a:r>
                        <a:rPr lang="es-MX" sz="1000" dirty="0" err="1" smtClean="0">
                          <a:latin typeface="Arial" panose="020B0604020202020204" pitchFamily="34" charset="0"/>
                          <a:cs typeface="Arial" panose="020B0604020202020204" pitchFamily="34" charset="0"/>
                        </a:rPr>
                        <a:t>Topic</a:t>
                      </a:r>
                      <a:endParaRPr lang="es-MX" sz="1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s-MX" sz="1000" dirty="0" err="1" smtClean="0">
                          <a:latin typeface="Arial" panose="020B0604020202020204" pitchFamily="34" charset="0"/>
                          <a:cs typeface="Arial" panose="020B0604020202020204" pitchFamily="34" charset="0"/>
                        </a:rPr>
                        <a:t>Unit</a:t>
                      </a:r>
                      <a:r>
                        <a:rPr lang="es-MX" sz="1000" dirty="0" smtClean="0">
                          <a:latin typeface="Arial" panose="020B0604020202020204" pitchFamily="34" charset="0"/>
                          <a:cs typeface="Arial" panose="020B0604020202020204" pitchFamily="34" charset="0"/>
                        </a:rPr>
                        <a:t> </a:t>
                      </a:r>
                      <a:r>
                        <a:rPr lang="es-MX" sz="1000" dirty="0" err="1" smtClean="0">
                          <a:latin typeface="Arial" panose="020B0604020202020204" pitchFamily="34" charset="0"/>
                          <a:cs typeface="Arial" panose="020B0604020202020204" pitchFamily="34" charset="0"/>
                        </a:rPr>
                        <a:t>objectives</a:t>
                      </a:r>
                      <a:endParaRPr lang="es-MX" sz="1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s-MX" sz="1000" baseline="0" dirty="0" smtClean="0">
                          <a:latin typeface="Arial" panose="020B0604020202020204" pitchFamily="34" charset="0"/>
                          <a:cs typeface="Arial" panose="020B0604020202020204" pitchFamily="34" charset="0"/>
                        </a:rPr>
                        <a:t>ELL </a:t>
                      </a:r>
                      <a:r>
                        <a:rPr lang="es-MX" sz="1000" baseline="0" dirty="0" err="1" smtClean="0">
                          <a:latin typeface="Arial" panose="020B0604020202020204" pitchFamily="34" charset="0"/>
                          <a:cs typeface="Arial" panose="020B0604020202020204" pitchFamily="34" charset="0"/>
                        </a:rPr>
                        <a:t>Grammar</a:t>
                      </a:r>
                      <a:r>
                        <a:rPr lang="es-MX" sz="1000" baseline="0" dirty="0" smtClean="0">
                          <a:latin typeface="Arial" panose="020B0604020202020204" pitchFamily="34" charset="0"/>
                          <a:cs typeface="Arial" panose="020B0604020202020204" pitchFamily="34" charset="0"/>
                        </a:rPr>
                        <a:t>  and </a:t>
                      </a:r>
                      <a:r>
                        <a:rPr lang="es-MX" sz="1000" baseline="0" dirty="0" err="1" smtClean="0">
                          <a:latin typeface="Arial" panose="020B0604020202020204" pitchFamily="34" charset="0"/>
                          <a:cs typeface="Arial" panose="020B0604020202020204" pitchFamily="34" charset="0"/>
                        </a:rPr>
                        <a:t>vocabulary</a:t>
                      </a:r>
                      <a:r>
                        <a:rPr lang="es-MX" sz="1000" baseline="0" dirty="0" smtClean="0">
                          <a:latin typeface="Arial" panose="020B0604020202020204" pitchFamily="34" charset="0"/>
                          <a:cs typeface="Arial" panose="020B0604020202020204" pitchFamily="34" charset="0"/>
                        </a:rPr>
                        <a:t> </a:t>
                      </a:r>
                      <a:r>
                        <a:rPr lang="es-MX" sz="1000" baseline="0" dirty="0" err="1" smtClean="0">
                          <a:latin typeface="Arial" panose="020B0604020202020204" pitchFamily="34" charset="0"/>
                          <a:cs typeface="Arial" panose="020B0604020202020204" pitchFamily="34" charset="0"/>
                        </a:rPr>
                        <a:t>practice</a:t>
                      </a:r>
                      <a:endParaRPr lang="es-MX" sz="1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s-MX" sz="1000" dirty="0" err="1" smtClean="0">
                          <a:latin typeface="Arial" panose="020B0604020202020204" pitchFamily="34" charset="0"/>
                          <a:cs typeface="Arial" panose="020B0604020202020204" pitchFamily="34" charset="0"/>
                        </a:rPr>
                        <a:t>Activity</a:t>
                      </a:r>
                      <a:r>
                        <a:rPr lang="es-MX" sz="1000" baseline="0" dirty="0" smtClean="0">
                          <a:latin typeface="Arial" panose="020B0604020202020204" pitchFamily="34" charset="0"/>
                          <a:cs typeface="Arial" panose="020B0604020202020204" pitchFamily="34" charset="0"/>
                        </a:rPr>
                        <a:t>  </a:t>
                      </a:r>
                      <a:r>
                        <a:rPr lang="es-MX" sz="1000" baseline="0" dirty="0" err="1" smtClean="0">
                          <a:latin typeface="Arial" panose="020B0604020202020204" pitchFamily="34" charset="0"/>
                          <a:cs typeface="Arial" panose="020B0604020202020204" pitchFamily="34" charset="0"/>
                        </a:rPr>
                        <a:t>to</a:t>
                      </a:r>
                      <a:r>
                        <a:rPr lang="es-MX" sz="1000" baseline="0" dirty="0" smtClean="0">
                          <a:latin typeface="Arial" panose="020B0604020202020204" pitchFamily="34" charset="0"/>
                          <a:cs typeface="Arial" panose="020B0604020202020204" pitchFamily="34" charset="0"/>
                        </a:rPr>
                        <a:t> </a:t>
                      </a:r>
                      <a:r>
                        <a:rPr lang="es-MX" sz="1000" baseline="0" dirty="0" err="1" smtClean="0">
                          <a:latin typeface="Arial" panose="020B0604020202020204" pitchFamily="34" charset="0"/>
                          <a:cs typeface="Arial" panose="020B0604020202020204" pitchFamily="34" charset="0"/>
                        </a:rPr>
                        <a:t>hand</a:t>
                      </a:r>
                      <a:r>
                        <a:rPr lang="es-MX" sz="1000" baseline="0" dirty="0" smtClean="0">
                          <a:latin typeface="Arial" panose="020B0604020202020204" pitchFamily="34" charset="0"/>
                          <a:cs typeface="Arial" panose="020B0604020202020204" pitchFamily="34" charset="0"/>
                        </a:rPr>
                        <a:t> </a:t>
                      </a:r>
                      <a:r>
                        <a:rPr lang="es-MX" sz="1000" baseline="0" dirty="0" err="1" smtClean="0">
                          <a:latin typeface="Arial" panose="020B0604020202020204" pitchFamily="34" charset="0"/>
                          <a:cs typeface="Arial" panose="020B0604020202020204" pitchFamily="34" charset="0"/>
                        </a:rPr>
                        <a:t>out</a:t>
                      </a:r>
                      <a:endParaRPr lang="es-MX" sz="1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s-MX" sz="1000" dirty="0" err="1">
                          <a:latin typeface="Arial" panose="020B0604020202020204" pitchFamily="34" charset="0"/>
                          <a:cs typeface="Arial" panose="020B0604020202020204" pitchFamily="34" charset="0"/>
                        </a:rPr>
                        <a:t>Due</a:t>
                      </a:r>
                      <a:r>
                        <a:rPr lang="es-MX" sz="1000" dirty="0">
                          <a:latin typeface="Arial" panose="020B0604020202020204" pitchFamily="34" charset="0"/>
                          <a:cs typeface="Arial" panose="020B0604020202020204" pitchFamily="34" charset="0"/>
                        </a:rPr>
                        <a:t> date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200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baseline="0" dirty="0" smtClean="0">
                          <a:latin typeface="Arial" panose="020B0604020202020204" pitchFamily="34" charset="0"/>
                          <a:cs typeface="Arial" panose="020B0604020202020204" pitchFamily="34" charset="0"/>
                        </a:rPr>
                        <a:t>L7</a:t>
                      </a:r>
                      <a:endParaRPr lang="es-MX" sz="900"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6</a:t>
                      </a:r>
                      <a:endParaRPr lang="es-MX" sz="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s-MX" sz="900" baseline="0" smtClean="0">
                          <a:latin typeface="Arial" panose="020B0604020202020204" pitchFamily="34" charset="0"/>
                          <a:cs typeface="Arial" panose="020B0604020202020204" pitchFamily="34" charset="0"/>
                        </a:rPr>
                        <a:t>1-11</a:t>
                      </a:r>
                      <a:endParaRPr lang="es-MX" sz="900" baseline="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i="0" kern="1200" dirty="0" smtClean="0">
                          <a:solidFill>
                            <a:schemeClr val="dk1"/>
                          </a:solidFill>
                          <a:effectLst/>
                          <a:latin typeface="Arial" panose="020B0604020202020204" pitchFamily="34" charset="0"/>
                          <a:ea typeface="+mn-ea"/>
                          <a:cs typeface="Arial" panose="020B0604020202020204" pitchFamily="34" charset="0"/>
                        </a:rPr>
                        <a:t>Peter Visits Vanessa at Work</a:t>
                      </a:r>
                      <a:endParaRPr lang="es-MX" sz="9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sz="900" b="0" i="0" kern="1200" dirty="0" err="1" smtClean="0">
                          <a:solidFill>
                            <a:schemeClr val="dk1"/>
                          </a:solidFill>
                          <a:effectLst/>
                          <a:latin typeface="Arial" panose="020B0604020202020204" pitchFamily="34" charset="0"/>
                          <a:ea typeface="+mn-ea"/>
                          <a:cs typeface="Arial" panose="020B0604020202020204" pitchFamily="34" charset="0"/>
                        </a:rPr>
                        <a:t>Ss</a:t>
                      </a:r>
                      <a:r>
                        <a:rPr lang="en-US" sz="900" b="0" i="0" kern="1200" baseline="0" dirty="0" smtClean="0">
                          <a:solidFill>
                            <a:schemeClr val="dk1"/>
                          </a:solidFill>
                          <a:effectLst/>
                          <a:latin typeface="Arial" panose="020B0604020202020204" pitchFamily="34" charset="0"/>
                          <a:ea typeface="+mn-ea"/>
                          <a:cs typeface="Arial" panose="020B0604020202020204" pitchFamily="34" charset="0"/>
                        </a:rPr>
                        <a:t> </a:t>
                      </a:r>
                      <a:r>
                        <a:rPr lang="en-US" sz="900" b="0" i="0" kern="1200" dirty="0" smtClean="0">
                          <a:solidFill>
                            <a:schemeClr val="dk1"/>
                          </a:solidFill>
                          <a:effectLst/>
                          <a:latin typeface="Arial" panose="020B0604020202020204" pitchFamily="34" charset="0"/>
                          <a:ea typeface="+mn-ea"/>
                          <a:cs typeface="Arial" panose="020B0604020202020204" pitchFamily="34" charset="0"/>
                        </a:rPr>
                        <a:t>will practice talking about social activities, giving advice, and discussing how to deal with problems. You will use grammatical structures to help you talk about wishes and imaginary situations. You will look at ways to ask someone to do you a favor.</a:t>
                      </a:r>
                      <a:endParaRPr lang="es-MX" sz="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900" baseline="0" dirty="0" err="1" smtClean="0">
                          <a:latin typeface="Arial" panose="020B0604020202020204" pitchFamily="34" charset="0"/>
                          <a:cs typeface="Arial" panose="020B0604020202020204" pitchFamily="34" charset="0"/>
                        </a:rPr>
                        <a:t>Present</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content</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a:t>
                      </a:r>
                    </a:p>
                    <a:p>
                      <a:r>
                        <a:rPr lang="es-MX" sz="900" baseline="0" dirty="0" err="1" smtClean="0">
                          <a:latin typeface="Arial" panose="020B0604020202020204" pitchFamily="34" charset="0"/>
                          <a:cs typeface="Arial" panose="020B0604020202020204" pitchFamily="34" charset="0"/>
                        </a:rPr>
                        <a:t>Explain</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point</a:t>
                      </a:r>
                      <a:r>
                        <a:rPr lang="es-MX" sz="900" baseline="0" dirty="0" smtClean="0">
                          <a:latin typeface="Arial" panose="020B0604020202020204" pitchFamily="34" charset="0"/>
                          <a:cs typeface="Arial" panose="020B0604020202020204" pitchFamily="34" charset="0"/>
                        </a:rPr>
                        <a:t>,</a:t>
                      </a:r>
                    </a:p>
                    <a:p>
                      <a:r>
                        <a:rPr lang="es-MX" sz="900" baseline="0" dirty="0" err="1" smtClean="0">
                          <a:latin typeface="Arial" panose="020B0604020202020204" pitchFamily="34" charset="0"/>
                          <a:cs typeface="Arial" panose="020B0604020202020204" pitchFamily="34" charset="0"/>
                        </a:rPr>
                        <a:t>Give</a:t>
                      </a:r>
                      <a:r>
                        <a:rPr lang="es-MX" sz="900" baseline="0" dirty="0" smtClean="0">
                          <a:latin typeface="Arial" panose="020B0604020202020204" pitchFamily="34" charset="0"/>
                          <a:cs typeface="Arial" panose="020B0604020202020204" pitchFamily="34" charset="0"/>
                        </a:rPr>
                        <a:t> 2 </a:t>
                      </a:r>
                      <a:r>
                        <a:rPr lang="es-MX" sz="900" baseline="0" dirty="0" err="1" smtClean="0">
                          <a:latin typeface="Arial" panose="020B0604020202020204" pitchFamily="34" charset="0"/>
                          <a:cs typeface="Arial" panose="020B0604020202020204" pitchFamily="34" charset="0"/>
                        </a:rPr>
                        <a:t>examples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using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point</a:t>
                      </a:r>
                      <a:r>
                        <a:rPr lang="es-MX" sz="900" baseline="0" dirty="0" smtClean="0">
                          <a:latin typeface="Arial" panose="020B0604020202020204" pitchFamily="34" charset="0"/>
                          <a:cs typeface="Arial" panose="020B0604020202020204" pitchFamily="34" charset="0"/>
                        </a:rPr>
                        <a:t>, and  2 </a:t>
                      </a:r>
                      <a:r>
                        <a:rPr lang="es-MX" sz="900" baseline="0" dirty="0" err="1" smtClean="0">
                          <a:latin typeface="Arial" panose="020B0604020202020204" pitchFamily="34" charset="0"/>
                          <a:cs typeface="Arial" panose="020B0604020202020204" pitchFamily="34" charset="0"/>
                        </a:rPr>
                        <a:t>words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vocabulary</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list</a:t>
                      </a:r>
                      <a:r>
                        <a:rPr lang="es-MX" sz="900" baseline="0" dirty="0" smtClean="0">
                          <a:latin typeface="Arial" panose="020B0604020202020204" pitchFamily="34" charset="0"/>
                          <a:cs typeface="Arial" panose="020B0604020202020204" pitchFamily="34" charset="0"/>
                        </a:rPr>
                        <a:t> (use </a:t>
                      </a:r>
                      <a:r>
                        <a:rPr lang="es-MX" sz="900" baseline="0" dirty="0" err="1" smtClean="0">
                          <a:latin typeface="Arial" panose="020B0604020202020204" pitchFamily="34" charset="0"/>
                          <a:cs typeface="Arial" panose="020B0604020202020204" pitchFamily="34" charset="0"/>
                        </a:rPr>
                        <a:t>ppt</a:t>
                      </a:r>
                      <a:r>
                        <a:rPr lang="es-MX" sz="900" baseline="0" dirty="0" smtClean="0">
                          <a:latin typeface="Arial" panose="020B0604020202020204" pitchFamily="34" charset="0"/>
                          <a:cs typeface="Arial" panose="020B0604020202020204" pitchFamily="34" charset="0"/>
                        </a:rPr>
                        <a:t> editor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make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presentation</a:t>
                      </a:r>
                      <a:r>
                        <a:rPr lang="es-MX" sz="900" baseline="0" dirty="0" smtClean="0">
                          <a:latin typeface="Arial" panose="020B0604020202020204" pitchFamily="34" charset="0"/>
                          <a:cs typeface="Arial" panose="020B0604020202020204" pitchFamily="34" charset="0"/>
                        </a:rPr>
                        <a:t>)</a:t>
                      </a:r>
                    </a:p>
                    <a:p>
                      <a:r>
                        <a:rPr lang="es-MX" sz="900" baseline="0" dirty="0" smtClean="0">
                          <a:latin typeface="Arial" panose="020B0604020202020204" pitchFamily="34" charset="0"/>
                          <a:cs typeface="Arial" panose="020B0604020202020204" pitchFamily="34" charset="0"/>
                        </a:rPr>
                        <a:t>S#1 </a:t>
                      </a:r>
                      <a:r>
                        <a:rPr lang="es-MX" sz="900" baseline="0" dirty="0" err="1" smtClean="0">
                          <a:latin typeface="Arial" panose="020B0604020202020204" pitchFamily="34" charset="0"/>
                          <a:cs typeface="Arial" panose="020B0604020202020204" pitchFamily="34" charset="0"/>
                        </a:rPr>
                        <a:t>will</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present</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1, S#2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2 and so </a:t>
                      </a:r>
                      <a:r>
                        <a:rPr lang="es-MX" sz="900" baseline="0" dirty="0" err="1" smtClean="0">
                          <a:latin typeface="Arial" panose="020B0604020202020204" pitchFamily="34" charset="0"/>
                          <a:cs typeface="Arial" panose="020B0604020202020204" pitchFamily="34" charset="0"/>
                        </a:rPr>
                        <a:t>on</a:t>
                      </a:r>
                      <a:r>
                        <a:rPr lang="es-MX" sz="900" baseline="0" dirty="0" smtClean="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900" b="0" dirty="0" err="1" smtClean="0">
                          <a:latin typeface="Arial" panose="020B0604020202020204" pitchFamily="34" charset="0"/>
                          <a:cs typeface="Arial" panose="020B0604020202020204" pitchFamily="34" charset="0"/>
                        </a:rPr>
                        <a:t>Upload</a:t>
                      </a:r>
                      <a:r>
                        <a:rPr lang="es-MX" sz="900" b="0" dirty="0" smtClean="0">
                          <a:latin typeface="Arial" panose="020B0604020202020204" pitchFamily="34" charset="0"/>
                          <a:cs typeface="Arial" panose="020B0604020202020204" pitchFamily="34" charset="0"/>
                        </a:rPr>
                        <a:t> a video,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conversate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with</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partner</a:t>
                      </a:r>
                      <a:r>
                        <a:rPr lang="es-MX" sz="900" b="0" baseline="0" dirty="0" smtClean="0">
                          <a:latin typeface="Arial" panose="020B0604020202020204" pitchFamily="34" charset="0"/>
                          <a:cs typeface="Arial" panose="020B0604020202020204" pitchFamily="34" charset="0"/>
                        </a:rPr>
                        <a:t>, use </a:t>
                      </a:r>
                      <a:r>
                        <a:rPr lang="es-MX" sz="900" b="0" baseline="0" dirty="0" err="1" smtClean="0">
                          <a:latin typeface="Arial" panose="020B0604020202020204" pitchFamily="34" charset="0"/>
                          <a:cs typeface="Arial" panose="020B0604020202020204" pitchFamily="34" charset="0"/>
                        </a:rPr>
                        <a:t>the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questions</a:t>
                      </a:r>
                      <a:r>
                        <a:rPr lang="es-MX" sz="900" b="0" baseline="0" dirty="0" smtClean="0">
                          <a:latin typeface="Arial" panose="020B0604020202020204" pitchFamily="34" charset="0"/>
                          <a:cs typeface="Arial" panose="020B0604020202020204" pitchFamily="34" charset="0"/>
                        </a:rPr>
                        <a:t> of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lesson</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talk</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about</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them</a:t>
                      </a:r>
                      <a:r>
                        <a:rPr lang="es-MX" sz="900" b="0" baseline="0" dirty="0" smtClean="0">
                          <a:latin typeface="Arial" panose="020B0604020202020204" pitchFamily="34" charset="0"/>
                          <a:cs typeface="Arial" panose="020B0604020202020204" pitchFamily="34" charset="0"/>
                        </a:rPr>
                        <a:t> .</a:t>
                      </a:r>
                    </a:p>
                    <a:p>
                      <a:endParaRPr lang="es-MX" sz="900" dirty="0" smtClean="0">
                        <a:latin typeface="Arial" panose="020B0604020202020204" pitchFamily="34" charset="0"/>
                        <a:cs typeface="Arial" panose="020B0604020202020204" pitchFamily="34" charset="0"/>
                      </a:endParaRPr>
                    </a:p>
                    <a:p>
                      <a:r>
                        <a:rPr lang="es-MX" sz="900" dirty="0" smtClean="0">
                          <a:latin typeface="Arial" panose="020B0604020202020204" pitchFamily="34" charset="0"/>
                          <a:cs typeface="Arial" panose="020B0604020202020204" pitchFamily="34" charset="0"/>
                        </a:rPr>
                        <a:t>S#1</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1, S#2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2 and so </a:t>
                      </a:r>
                      <a:r>
                        <a:rPr lang="es-MX" sz="900" baseline="0" dirty="0" err="1" smtClean="0">
                          <a:latin typeface="Arial" panose="020B0604020202020204" pitchFamily="34" charset="0"/>
                          <a:cs typeface="Arial" panose="020B0604020202020204" pitchFamily="34" charset="0"/>
                        </a:rPr>
                        <a:t>on</a:t>
                      </a:r>
                      <a:r>
                        <a:rPr lang="es-MX" sz="900" baseline="0" dirty="0" smtClean="0">
                          <a:latin typeface="Arial" panose="020B0604020202020204" pitchFamily="34" charset="0"/>
                          <a:cs typeface="Arial" panose="020B0604020202020204" pitchFamily="34" charset="0"/>
                        </a:rPr>
                        <a:t>.</a:t>
                      </a:r>
                    </a:p>
                    <a:p>
                      <a:r>
                        <a:rPr lang="es-MX" sz="900" baseline="0" dirty="0" err="1" smtClean="0">
                          <a:latin typeface="Arial" panose="020B0604020202020204" pitchFamily="34" charset="0"/>
                          <a:cs typeface="Arial" panose="020B0604020202020204" pitchFamily="34" charset="0"/>
                        </a:rPr>
                        <a:t>Eg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If</a:t>
                      </a:r>
                      <a:r>
                        <a:rPr lang="es-MX" sz="900" baseline="0" dirty="0" smtClean="0">
                          <a:latin typeface="Arial" panose="020B0604020202020204" pitchFamily="34" charset="0"/>
                          <a:cs typeface="Arial" panose="020B0604020202020204" pitchFamily="34" charset="0"/>
                        </a:rPr>
                        <a:t> S#1 </a:t>
                      </a:r>
                      <a:r>
                        <a:rPr lang="es-MX" sz="900" baseline="0" dirty="0" err="1" smtClean="0">
                          <a:latin typeface="Arial" panose="020B0604020202020204" pitchFamily="34" charset="0"/>
                          <a:cs typeface="Arial" panose="020B0604020202020204" pitchFamily="34" charset="0"/>
                        </a:rPr>
                        <a:t>is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pair</a:t>
                      </a:r>
                      <a:r>
                        <a:rPr lang="es-MX" sz="900" baseline="0" dirty="0" smtClean="0">
                          <a:latin typeface="Arial" panose="020B0604020202020204" pitchFamily="34" charset="0"/>
                          <a:cs typeface="Arial" panose="020B0604020202020204" pitchFamily="34" charset="0"/>
                        </a:rPr>
                        <a:t> of S#2,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a:t>
                      </a:r>
                      <a:r>
                        <a:rPr lang="es-MX" sz="900" baseline="0" dirty="0" smtClean="0">
                          <a:latin typeface="Arial" panose="020B0604020202020204" pitchFamily="34" charset="0"/>
                          <a:cs typeface="Arial" panose="020B0604020202020204" pitchFamily="34" charset="0"/>
                        </a:rPr>
                        <a:t>S#1 </a:t>
                      </a:r>
                      <a:r>
                        <a:rPr lang="es-MX" sz="900" baseline="0" dirty="0" err="1" smtClean="0">
                          <a:latin typeface="Arial" panose="020B0604020202020204" pitchFamily="34" charset="0"/>
                          <a:cs typeface="Arial" panose="020B0604020202020204" pitchFamily="34" charset="0"/>
                        </a:rPr>
                        <a:t>makes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S#2 and s#2 </a:t>
                      </a:r>
                      <a:r>
                        <a:rPr lang="es-MX" sz="900" baseline="0" dirty="0" err="1" smtClean="0">
                          <a:latin typeface="Arial" panose="020B0604020202020204" pitchFamily="34" charset="0"/>
                          <a:cs typeface="Arial" panose="020B0604020202020204" pitchFamily="34" charset="0"/>
                        </a:rPr>
                        <a:t>make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S#1.</a:t>
                      </a:r>
                      <a:endParaRPr lang="es-MX" sz="900"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Oct 15th</a:t>
                      </a:r>
                      <a:endParaRPr lang="es-MX" sz="9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18253">
                <a:tc>
                  <a:txBody>
                    <a:bodyPr/>
                    <a:lstStyle/>
                    <a:p>
                      <a:pPr algn="ctr"/>
                      <a:r>
                        <a:rPr lang="es-MX" sz="900" baseline="0" dirty="0" smtClean="0">
                          <a:latin typeface="Arial" panose="020B0604020202020204" pitchFamily="34" charset="0"/>
                          <a:cs typeface="Arial" panose="020B0604020202020204" pitchFamily="34" charset="0"/>
                        </a:rPr>
                        <a:t>L7</a:t>
                      </a:r>
                      <a:endParaRPr lang="es-MX" sz="900"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7</a:t>
                      </a:r>
                      <a:endParaRPr lang="es-MX" sz="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s-MX" sz="900" baseline="0" smtClean="0">
                          <a:latin typeface="Arial" panose="020B0604020202020204" pitchFamily="34" charset="0"/>
                          <a:cs typeface="Arial" panose="020B0604020202020204" pitchFamily="34" charset="0"/>
                        </a:rPr>
                        <a:t>1-11</a:t>
                      </a:r>
                      <a:endParaRPr lang="es-MX" sz="900" baseline="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1" i="0" kern="1200" dirty="0" err="1" smtClean="0">
                          <a:solidFill>
                            <a:schemeClr val="dk1"/>
                          </a:solidFill>
                          <a:effectLst/>
                          <a:latin typeface="Arial" panose="020B0604020202020204" pitchFamily="34" charset="0"/>
                          <a:ea typeface="+mn-ea"/>
                          <a:cs typeface="Arial" panose="020B0604020202020204" pitchFamily="34" charset="0"/>
                        </a:rPr>
                        <a:t>The</a:t>
                      </a:r>
                      <a:r>
                        <a:rPr lang="es-MX" sz="900" b="1" i="0" kern="1200" dirty="0" smtClean="0">
                          <a:solidFill>
                            <a:schemeClr val="dk1"/>
                          </a:solidFill>
                          <a:effectLst/>
                          <a:latin typeface="Arial" panose="020B0604020202020204" pitchFamily="34" charset="0"/>
                          <a:ea typeface="+mn-ea"/>
                          <a:cs typeface="Arial" panose="020B0604020202020204" pitchFamily="34" charset="0"/>
                        </a:rPr>
                        <a:t> </a:t>
                      </a:r>
                      <a:r>
                        <a:rPr lang="es-MX" sz="900" b="1" i="0" kern="1200" dirty="0" err="1" smtClean="0">
                          <a:solidFill>
                            <a:schemeClr val="dk1"/>
                          </a:solidFill>
                          <a:effectLst/>
                          <a:latin typeface="Arial" panose="020B0604020202020204" pitchFamily="34" charset="0"/>
                          <a:ea typeface="+mn-ea"/>
                          <a:cs typeface="Arial" panose="020B0604020202020204" pitchFamily="34" charset="0"/>
                        </a:rPr>
                        <a:t>Good</a:t>
                      </a:r>
                      <a:r>
                        <a:rPr lang="es-MX" sz="900" b="1" i="0" kern="1200" dirty="0" smtClean="0">
                          <a:solidFill>
                            <a:schemeClr val="dk1"/>
                          </a:solidFill>
                          <a:effectLst/>
                          <a:latin typeface="Arial" panose="020B0604020202020204" pitchFamily="34" charset="0"/>
                          <a:ea typeface="+mn-ea"/>
                          <a:cs typeface="Arial" panose="020B0604020202020204" pitchFamily="34" charset="0"/>
                        </a:rPr>
                        <a:t> Old </a:t>
                      </a:r>
                      <a:r>
                        <a:rPr lang="es-MX" sz="900" b="1" i="0" kern="1200" dirty="0" err="1" smtClean="0">
                          <a:solidFill>
                            <a:schemeClr val="dk1"/>
                          </a:solidFill>
                          <a:effectLst/>
                          <a:latin typeface="Arial" panose="020B0604020202020204" pitchFamily="34" charset="0"/>
                          <a:ea typeface="+mn-ea"/>
                          <a:cs typeface="Arial" panose="020B0604020202020204" pitchFamily="34" charset="0"/>
                        </a:rPr>
                        <a:t>Days</a:t>
                      </a:r>
                      <a:endParaRPr lang="es-MX" sz="9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sz="900" b="0" i="0" kern="1200" dirty="0" err="1" smtClean="0">
                          <a:solidFill>
                            <a:schemeClr val="dk1"/>
                          </a:solidFill>
                          <a:effectLst/>
                          <a:latin typeface="Arial" panose="020B0604020202020204" pitchFamily="34" charset="0"/>
                          <a:ea typeface="+mn-ea"/>
                          <a:cs typeface="Arial" panose="020B0604020202020204" pitchFamily="34" charset="0"/>
                        </a:rPr>
                        <a:t>Ss</a:t>
                      </a:r>
                      <a:r>
                        <a:rPr lang="en-US" sz="900" b="0" i="0" kern="1200" dirty="0" smtClean="0">
                          <a:solidFill>
                            <a:schemeClr val="dk1"/>
                          </a:solidFill>
                          <a:effectLst/>
                          <a:latin typeface="Arial" panose="020B0604020202020204" pitchFamily="34" charset="0"/>
                          <a:ea typeface="+mn-ea"/>
                          <a:cs typeface="Arial" panose="020B0604020202020204" pitchFamily="34" charset="0"/>
                        </a:rPr>
                        <a:t> will learn how to talk about friendships and relationships, as well as feelings and reactions. You will practice telling stories and anecdotes. You will find out how to talk about people's habits and how to exchange opinions. You will use vocabulary for school and subjects, eating and mealtimes and social activities to discuss experiences you have or haven't had. You will try out language to express wishes and talk about imaginary situations.</a:t>
                      </a:r>
                      <a:endParaRPr lang="es-MX" sz="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900" baseline="0" dirty="0" err="1" smtClean="0">
                          <a:latin typeface="Arial" panose="020B0604020202020204" pitchFamily="34" charset="0"/>
                          <a:cs typeface="Arial" panose="020B0604020202020204" pitchFamily="34" charset="0"/>
                        </a:rPr>
                        <a:t>Present</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content</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a:t>
                      </a:r>
                    </a:p>
                    <a:p>
                      <a:r>
                        <a:rPr lang="es-MX" sz="900" baseline="0" dirty="0" err="1" smtClean="0">
                          <a:latin typeface="Arial" panose="020B0604020202020204" pitchFamily="34" charset="0"/>
                          <a:cs typeface="Arial" panose="020B0604020202020204" pitchFamily="34" charset="0"/>
                        </a:rPr>
                        <a:t>Explain</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point</a:t>
                      </a:r>
                      <a:r>
                        <a:rPr lang="es-MX" sz="900" baseline="0" dirty="0" smtClean="0">
                          <a:latin typeface="Arial" panose="020B0604020202020204" pitchFamily="34" charset="0"/>
                          <a:cs typeface="Arial" panose="020B0604020202020204" pitchFamily="34" charset="0"/>
                        </a:rPr>
                        <a:t>,</a:t>
                      </a:r>
                    </a:p>
                    <a:p>
                      <a:r>
                        <a:rPr lang="es-MX" sz="900" baseline="0" dirty="0" err="1" smtClean="0">
                          <a:latin typeface="Arial" panose="020B0604020202020204" pitchFamily="34" charset="0"/>
                          <a:cs typeface="Arial" panose="020B0604020202020204" pitchFamily="34" charset="0"/>
                        </a:rPr>
                        <a:t>Give</a:t>
                      </a:r>
                      <a:r>
                        <a:rPr lang="es-MX" sz="900" baseline="0" dirty="0" smtClean="0">
                          <a:latin typeface="Arial" panose="020B0604020202020204" pitchFamily="34" charset="0"/>
                          <a:cs typeface="Arial" panose="020B0604020202020204" pitchFamily="34" charset="0"/>
                        </a:rPr>
                        <a:t> 2 </a:t>
                      </a:r>
                      <a:r>
                        <a:rPr lang="es-MX" sz="900" baseline="0" dirty="0" err="1" smtClean="0">
                          <a:latin typeface="Arial" panose="020B0604020202020204" pitchFamily="34" charset="0"/>
                          <a:cs typeface="Arial" panose="020B0604020202020204" pitchFamily="34" charset="0"/>
                        </a:rPr>
                        <a:t>examples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using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point</a:t>
                      </a:r>
                      <a:r>
                        <a:rPr lang="es-MX" sz="900" baseline="0" dirty="0" smtClean="0">
                          <a:latin typeface="Arial" panose="020B0604020202020204" pitchFamily="34" charset="0"/>
                          <a:cs typeface="Arial" panose="020B0604020202020204" pitchFamily="34" charset="0"/>
                        </a:rPr>
                        <a:t>, and  2 </a:t>
                      </a:r>
                      <a:r>
                        <a:rPr lang="es-MX" sz="900" baseline="0" dirty="0" err="1" smtClean="0">
                          <a:latin typeface="Arial" panose="020B0604020202020204" pitchFamily="34" charset="0"/>
                          <a:cs typeface="Arial" panose="020B0604020202020204" pitchFamily="34" charset="0"/>
                        </a:rPr>
                        <a:t>words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vocabulary</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list</a:t>
                      </a:r>
                      <a:r>
                        <a:rPr lang="es-MX" sz="900" baseline="0" dirty="0" smtClean="0">
                          <a:latin typeface="Arial" panose="020B0604020202020204" pitchFamily="34" charset="0"/>
                          <a:cs typeface="Arial" panose="020B0604020202020204" pitchFamily="34" charset="0"/>
                        </a:rPr>
                        <a:t> (use </a:t>
                      </a:r>
                      <a:r>
                        <a:rPr lang="es-MX" sz="900" baseline="0" dirty="0" err="1" smtClean="0">
                          <a:latin typeface="Arial" panose="020B0604020202020204" pitchFamily="34" charset="0"/>
                          <a:cs typeface="Arial" panose="020B0604020202020204" pitchFamily="34" charset="0"/>
                        </a:rPr>
                        <a:t>ppt</a:t>
                      </a:r>
                      <a:r>
                        <a:rPr lang="es-MX" sz="900" baseline="0" dirty="0" smtClean="0">
                          <a:latin typeface="Arial" panose="020B0604020202020204" pitchFamily="34" charset="0"/>
                          <a:cs typeface="Arial" panose="020B0604020202020204" pitchFamily="34" charset="0"/>
                        </a:rPr>
                        <a:t> editor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make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presentation</a:t>
                      </a:r>
                      <a:r>
                        <a:rPr lang="es-MX" sz="900" baseline="0" dirty="0" smtClean="0">
                          <a:latin typeface="Arial" panose="020B0604020202020204" pitchFamily="34" charset="0"/>
                          <a:cs typeface="Arial" panose="020B0604020202020204" pitchFamily="34" charset="0"/>
                        </a:rPr>
                        <a:t>)</a:t>
                      </a:r>
                    </a:p>
                    <a:p>
                      <a:r>
                        <a:rPr lang="es-MX" sz="900" baseline="0" dirty="0" smtClean="0">
                          <a:latin typeface="Arial" panose="020B0604020202020204" pitchFamily="34" charset="0"/>
                          <a:cs typeface="Arial" panose="020B0604020202020204" pitchFamily="34" charset="0"/>
                        </a:rPr>
                        <a:t>S#1 </a:t>
                      </a:r>
                      <a:r>
                        <a:rPr lang="es-MX" sz="900" baseline="0" dirty="0" err="1" smtClean="0">
                          <a:latin typeface="Arial" panose="020B0604020202020204" pitchFamily="34" charset="0"/>
                          <a:cs typeface="Arial" panose="020B0604020202020204" pitchFamily="34" charset="0"/>
                        </a:rPr>
                        <a:t>will</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present</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1, S#2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2 and so </a:t>
                      </a:r>
                      <a:r>
                        <a:rPr lang="es-MX" sz="900" baseline="0" dirty="0" err="1" smtClean="0">
                          <a:latin typeface="Arial" panose="020B0604020202020204" pitchFamily="34" charset="0"/>
                          <a:cs typeface="Arial" panose="020B0604020202020204" pitchFamily="34" charset="0"/>
                        </a:rPr>
                        <a:t>on</a:t>
                      </a:r>
                      <a:r>
                        <a:rPr lang="es-MX" sz="900" baseline="0" dirty="0" smtClean="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900" b="0" dirty="0" err="1" smtClean="0">
                          <a:latin typeface="Arial" panose="020B0604020202020204" pitchFamily="34" charset="0"/>
                          <a:cs typeface="Arial" panose="020B0604020202020204" pitchFamily="34" charset="0"/>
                        </a:rPr>
                        <a:t>Upload</a:t>
                      </a:r>
                      <a:r>
                        <a:rPr lang="es-MX" sz="900" b="0" dirty="0" smtClean="0">
                          <a:latin typeface="Arial" panose="020B0604020202020204" pitchFamily="34" charset="0"/>
                          <a:cs typeface="Arial" panose="020B0604020202020204" pitchFamily="34" charset="0"/>
                        </a:rPr>
                        <a:t> a video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conversate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with</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partner</a:t>
                      </a:r>
                      <a:r>
                        <a:rPr lang="es-MX" sz="900" b="0" baseline="0" dirty="0" smtClean="0">
                          <a:latin typeface="Arial" panose="020B0604020202020204" pitchFamily="34" charset="0"/>
                          <a:cs typeface="Arial" panose="020B0604020202020204" pitchFamily="34" charset="0"/>
                        </a:rPr>
                        <a:t>, use </a:t>
                      </a:r>
                      <a:r>
                        <a:rPr lang="es-MX" sz="900" b="0" baseline="0" dirty="0" err="1" smtClean="0">
                          <a:latin typeface="Arial" panose="020B0604020202020204" pitchFamily="34" charset="0"/>
                          <a:cs typeface="Arial" panose="020B0604020202020204" pitchFamily="34" charset="0"/>
                        </a:rPr>
                        <a:t>the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questions</a:t>
                      </a:r>
                      <a:r>
                        <a:rPr lang="es-MX" sz="900" b="0" baseline="0" dirty="0" smtClean="0">
                          <a:latin typeface="Arial" panose="020B0604020202020204" pitchFamily="34" charset="0"/>
                          <a:cs typeface="Arial" panose="020B0604020202020204" pitchFamily="34" charset="0"/>
                        </a:rPr>
                        <a:t> of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lesson</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talk</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about</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them</a:t>
                      </a:r>
                      <a:r>
                        <a:rPr lang="es-MX" sz="900" b="0" baseline="0" dirty="0" smtClean="0">
                          <a:latin typeface="Arial" panose="020B0604020202020204" pitchFamily="34" charset="0"/>
                          <a:cs typeface="Arial" panose="020B0604020202020204" pitchFamily="34" charset="0"/>
                        </a:rPr>
                        <a:t> .</a:t>
                      </a:r>
                    </a:p>
                    <a:p>
                      <a:endParaRPr lang="es-MX" sz="900" dirty="0" smtClean="0">
                        <a:latin typeface="Arial" panose="020B0604020202020204" pitchFamily="34" charset="0"/>
                        <a:cs typeface="Arial" panose="020B0604020202020204" pitchFamily="34" charset="0"/>
                      </a:endParaRPr>
                    </a:p>
                    <a:p>
                      <a:r>
                        <a:rPr lang="es-MX" sz="900" dirty="0" smtClean="0">
                          <a:latin typeface="Arial" panose="020B0604020202020204" pitchFamily="34" charset="0"/>
                          <a:cs typeface="Arial" panose="020B0604020202020204" pitchFamily="34" charset="0"/>
                        </a:rPr>
                        <a:t>S#1</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1, S#2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2 and so </a:t>
                      </a:r>
                      <a:r>
                        <a:rPr lang="es-MX" sz="900" baseline="0" dirty="0" err="1" smtClean="0">
                          <a:latin typeface="Arial" panose="020B0604020202020204" pitchFamily="34" charset="0"/>
                          <a:cs typeface="Arial" panose="020B0604020202020204" pitchFamily="34" charset="0"/>
                        </a:rPr>
                        <a:t>on</a:t>
                      </a:r>
                      <a:r>
                        <a:rPr lang="es-MX" sz="900" baseline="0" dirty="0" smtClean="0">
                          <a:latin typeface="Arial" panose="020B0604020202020204" pitchFamily="34" charset="0"/>
                          <a:cs typeface="Arial" panose="020B0604020202020204" pitchFamily="34" charset="0"/>
                        </a:rPr>
                        <a:t>.</a:t>
                      </a:r>
                    </a:p>
                    <a:p>
                      <a:r>
                        <a:rPr lang="es-MX" sz="900" baseline="0" dirty="0" err="1" smtClean="0">
                          <a:latin typeface="Arial" panose="020B0604020202020204" pitchFamily="34" charset="0"/>
                          <a:cs typeface="Arial" panose="020B0604020202020204" pitchFamily="34" charset="0"/>
                        </a:rPr>
                        <a:t>Eg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If</a:t>
                      </a:r>
                      <a:r>
                        <a:rPr lang="es-MX" sz="900" baseline="0" dirty="0" smtClean="0">
                          <a:latin typeface="Arial" panose="020B0604020202020204" pitchFamily="34" charset="0"/>
                          <a:cs typeface="Arial" panose="020B0604020202020204" pitchFamily="34" charset="0"/>
                        </a:rPr>
                        <a:t> S#1 </a:t>
                      </a:r>
                      <a:r>
                        <a:rPr lang="es-MX" sz="900" baseline="0" dirty="0" err="1" smtClean="0">
                          <a:latin typeface="Arial" panose="020B0604020202020204" pitchFamily="34" charset="0"/>
                          <a:cs typeface="Arial" panose="020B0604020202020204" pitchFamily="34" charset="0"/>
                        </a:rPr>
                        <a:t>is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pair</a:t>
                      </a:r>
                      <a:r>
                        <a:rPr lang="es-MX" sz="900" baseline="0" dirty="0" smtClean="0">
                          <a:latin typeface="Arial" panose="020B0604020202020204" pitchFamily="34" charset="0"/>
                          <a:cs typeface="Arial" panose="020B0604020202020204" pitchFamily="34" charset="0"/>
                        </a:rPr>
                        <a:t> of S#2,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a:t>
                      </a:r>
                      <a:r>
                        <a:rPr lang="es-MX" sz="900" baseline="0" dirty="0" smtClean="0">
                          <a:latin typeface="Arial" panose="020B0604020202020204" pitchFamily="34" charset="0"/>
                          <a:cs typeface="Arial" panose="020B0604020202020204" pitchFamily="34" charset="0"/>
                        </a:rPr>
                        <a:t>S#1 </a:t>
                      </a:r>
                      <a:r>
                        <a:rPr lang="es-MX" sz="900" baseline="0" dirty="0" err="1" smtClean="0">
                          <a:latin typeface="Arial" panose="020B0604020202020204" pitchFamily="34" charset="0"/>
                          <a:cs typeface="Arial" panose="020B0604020202020204" pitchFamily="34" charset="0"/>
                        </a:rPr>
                        <a:t>makes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S#2 and s#2 </a:t>
                      </a:r>
                      <a:r>
                        <a:rPr lang="es-MX" sz="900" baseline="0" dirty="0" err="1" smtClean="0">
                          <a:latin typeface="Arial" panose="020B0604020202020204" pitchFamily="34" charset="0"/>
                          <a:cs typeface="Arial" panose="020B0604020202020204" pitchFamily="34" charset="0"/>
                        </a:rPr>
                        <a:t>make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S#1.</a:t>
                      </a:r>
                      <a:endParaRPr lang="es-MX" sz="900"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Oct 22nd</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9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182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baseline="0" dirty="0" smtClean="0">
                          <a:latin typeface="Arial" panose="020B0604020202020204" pitchFamily="34" charset="0"/>
                          <a:cs typeface="Arial" panose="020B0604020202020204" pitchFamily="34" charset="0"/>
                        </a:rPr>
                        <a:t>L7</a:t>
                      </a:r>
                      <a:endParaRPr lang="es-MX" sz="900"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8</a:t>
                      </a:r>
                      <a:endParaRPr lang="es-MX" sz="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s-MX" sz="900" baseline="0" smtClean="0">
                          <a:latin typeface="Arial" panose="020B0604020202020204" pitchFamily="34" charset="0"/>
                          <a:cs typeface="Arial" panose="020B0604020202020204" pitchFamily="34" charset="0"/>
                        </a:rPr>
                        <a:t>1-11</a:t>
                      </a:r>
                      <a:endParaRPr lang="es-MX" sz="900" baseline="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i="0" kern="1200" dirty="0" smtClean="0">
                          <a:solidFill>
                            <a:schemeClr val="dk1"/>
                          </a:solidFill>
                          <a:effectLst/>
                          <a:latin typeface="Arial" panose="020B0604020202020204" pitchFamily="34" charset="0"/>
                          <a:ea typeface="+mn-ea"/>
                          <a:cs typeface="Arial" panose="020B0604020202020204" pitchFamily="34" charset="0"/>
                        </a:rPr>
                        <a:t>The Brave New World of the Internet</a:t>
                      </a:r>
                      <a:endParaRPr lang="es-MX" sz="9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sz="900" b="0" i="0" kern="1200" dirty="0" err="1" smtClean="0">
                          <a:solidFill>
                            <a:schemeClr val="dk1"/>
                          </a:solidFill>
                          <a:effectLst/>
                          <a:latin typeface="Arial" panose="020B0604020202020204" pitchFamily="34" charset="0"/>
                          <a:ea typeface="+mn-ea"/>
                          <a:cs typeface="Arial" panose="020B0604020202020204" pitchFamily="34" charset="0"/>
                        </a:rPr>
                        <a:t>Ss</a:t>
                      </a:r>
                      <a:r>
                        <a:rPr lang="en-US" sz="900" b="0" i="0" kern="1200" dirty="0" smtClean="0">
                          <a:solidFill>
                            <a:schemeClr val="dk1"/>
                          </a:solidFill>
                          <a:effectLst/>
                          <a:latin typeface="Arial" panose="020B0604020202020204" pitchFamily="34" charset="0"/>
                          <a:ea typeface="+mn-ea"/>
                          <a:cs typeface="Arial" panose="020B0604020202020204" pitchFamily="34" charset="0"/>
                        </a:rPr>
                        <a:t>  will use vocabulary on technology and gadgets to talk and write about technology, and discuss a complicated technical problem. You will learn how to discuss and write about ways to deal with problems. You will also explore ways of asking for clarification, and using rhetorical questions to emphasize a point. You will practice using future tenses to talk about future actions.</a:t>
                      </a:r>
                      <a:endParaRPr lang="es-MX" sz="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900" baseline="0" dirty="0" err="1" smtClean="0">
                          <a:latin typeface="Arial" panose="020B0604020202020204" pitchFamily="34" charset="0"/>
                          <a:cs typeface="Arial" panose="020B0604020202020204" pitchFamily="34" charset="0"/>
                        </a:rPr>
                        <a:t>Present</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content</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a:t>
                      </a:r>
                    </a:p>
                    <a:p>
                      <a:r>
                        <a:rPr lang="es-MX" sz="900" baseline="0" dirty="0" err="1" smtClean="0">
                          <a:latin typeface="Arial" panose="020B0604020202020204" pitchFamily="34" charset="0"/>
                          <a:cs typeface="Arial" panose="020B0604020202020204" pitchFamily="34" charset="0"/>
                        </a:rPr>
                        <a:t>Explain</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point</a:t>
                      </a:r>
                      <a:r>
                        <a:rPr lang="es-MX" sz="900" baseline="0" dirty="0" smtClean="0">
                          <a:latin typeface="Arial" panose="020B0604020202020204" pitchFamily="34" charset="0"/>
                          <a:cs typeface="Arial" panose="020B0604020202020204" pitchFamily="34" charset="0"/>
                        </a:rPr>
                        <a:t>,</a:t>
                      </a:r>
                    </a:p>
                    <a:p>
                      <a:r>
                        <a:rPr lang="es-MX" sz="900" baseline="0" dirty="0" err="1" smtClean="0">
                          <a:latin typeface="Arial" panose="020B0604020202020204" pitchFamily="34" charset="0"/>
                          <a:cs typeface="Arial" panose="020B0604020202020204" pitchFamily="34" charset="0"/>
                        </a:rPr>
                        <a:t>Give</a:t>
                      </a:r>
                      <a:r>
                        <a:rPr lang="es-MX" sz="900" baseline="0" dirty="0" smtClean="0">
                          <a:latin typeface="Arial" panose="020B0604020202020204" pitchFamily="34" charset="0"/>
                          <a:cs typeface="Arial" panose="020B0604020202020204" pitchFamily="34" charset="0"/>
                        </a:rPr>
                        <a:t> 2 </a:t>
                      </a:r>
                      <a:r>
                        <a:rPr lang="es-MX" sz="900" baseline="0" dirty="0" err="1" smtClean="0">
                          <a:latin typeface="Arial" panose="020B0604020202020204" pitchFamily="34" charset="0"/>
                          <a:cs typeface="Arial" panose="020B0604020202020204" pitchFamily="34" charset="0"/>
                        </a:rPr>
                        <a:t>examples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using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point</a:t>
                      </a:r>
                      <a:r>
                        <a:rPr lang="es-MX" sz="900" baseline="0" dirty="0" smtClean="0">
                          <a:latin typeface="Arial" panose="020B0604020202020204" pitchFamily="34" charset="0"/>
                          <a:cs typeface="Arial" panose="020B0604020202020204" pitchFamily="34" charset="0"/>
                        </a:rPr>
                        <a:t>, and  2 </a:t>
                      </a:r>
                      <a:r>
                        <a:rPr lang="es-MX" sz="900" baseline="0" dirty="0" err="1" smtClean="0">
                          <a:latin typeface="Arial" panose="020B0604020202020204" pitchFamily="34" charset="0"/>
                          <a:cs typeface="Arial" panose="020B0604020202020204" pitchFamily="34" charset="0"/>
                        </a:rPr>
                        <a:t>words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vocabulary</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list</a:t>
                      </a:r>
                      <a:r>
                        <a:rPr lang="es-MX" sz="900" baseline="0" dirty="0" smtClean="0">
                          <a:latin typeface="Arial" panose="020B0604020202020204" pitchFamily="34" charset="0"/>
                          <a:cs typeface="Arial" panose="020B0604020202020204" pitchFamily="34" charset="0"/>
                        </a:rPr>
                        <a:t> (use </a:t>
                      </a:r>
                      <a:r>
                        <a:rPr lang="es-MX" sz="900" baseline="0" dirty="0" err="1" smtClean="0">
                          <a:latin typeface="Arial" panose="020B0604020202020204" pitchFamily="34" charset="0"/>
                          <a:cs typeface="Arial" panose="020B0604020202020204" pitchFamily="34" charset="0"/>
                        </a:rPr>
                        <a:t>ppt</a:t>
                      </a:r>
                      <a:r>
                        <a:rPr lang="es-MX" sz="900" baseline="0" dirty="0" smtClean="0">
                          <a:latin typeface="Arial" panose="020B0604020202020204" pitchFamily="34" charset="0"/>
                          <a:cs typeface="Arial" panose="020B0604020202020204" pitchFamily="34" charset="0"/>
                        </a:rPr>
                        <a:t> editor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make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presentation</a:t>
                      </a:r>
                      <a:r>
                        <a:rPr lang="es-MX" sz="900" baseline="0" dirty="0" smtClean="0">
                          <a:latin typeface="Arial" panose="020B0604020202020204" pitchFamily="34" charset="0"/>
                          <a:cs typeface="Arial" panose="020B0604020202020204" pitchFamily="34" charset="0"/>
                        </a:rPr>
                        <a:t>)</a:t>
                      </a:r>
                    </a:p>
                    <a:p>
                      <a:r>
                        <a:rPr lang="es-MX" sz="900" baseline="0" dirty="0" smtClean="0">
                          <a:latin typeface="Arial" panose="020B0604020202020204" pitchFamily="34" charset="0"/>
                          <a:cs typeface="Arial" panose="020B0604020202020204" pitchFamily="34" charset="0"/>
                        </a:rPr>
                        <a:t>S#1 </a:t>
                      </a:r>
                      <a:r>
                        <a:rPr lang="es-MX" sz="900" baseline="0" dirty="0" err="1" smtClean="0">
                          <a:latin typeface="Arial" panose="020B0604020202020204" pitchFamily="34" charset="0"/>
                          <a:cs typeface="Arial" panose="020B0604020202020204" pitchFamily="34" charset="0"/>
                        </a:rPr>
                        <a:t>will</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present</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1, S#2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2 and so </a:t>
                      </a:r>
                      <a:r>
                        <a:rPr lang="es-MX" sz="900" baseline="0" dirty="0" err="1" smtClean="0">
                          <a:latin typeface="Arial" panose="020B0604020202020204" pitchFamily="34" charset="0"/>
                          <a:cs typeface="Arial" panose="020B0604020202020204" pitchFamily="34" charset="0"/>
                        </a:rPr>
                        <a:t>on</a:t>
                      </a:r>
                      <a:r>
                        <a:rPr lang="es-MX" sz="900" baseline="0" dirty="0" smtClean="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900" b="0" dirty="0" err="1" smtClean="0">
                          <a:latin typeface="Arial" panose="020B0604020202020204" pitchFamily="34" charset="0"/>
                          <a:cs typeface="Arial" panose="020B0604020202020204" pitchFamily="34" charset="0"/>
                        </a:rPr>
                        <a:t>Upload</a:t>
                      </a:r>
                      <a:r>
                        <a:rPr lang="es-MX" sz="900" b="0" dirty="0" smtClean="0">
                          <a:latin typeface="Arial" panose="020B0604020202020204" pitchFamily="34" charset="0"/>
                          <a:cs typeface="Arial" panose="020B0604020202020204" pitchFamily="34" charset="0"/>
                        </a:rPr>
                        <a:t> a video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conversate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with</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partner</a:t>
                      </a:r>
                      <a:r>
                        <a:rPr lang="es-MX" sz="900" b="0" baseline="0" dirty="0" smtClean="0">
                          <a:latin typeface="Arial" panose="020B0604020202020204" pitchFamily="34" charset="0"/>
                          <a:cs typeface="Arial" panose="020B0604020202020204" pitchFamily="34" charset="0"/>
                        </a:rPr>
                        <a:t>, use </a:t>
                      </a:r>
                      <a:r>
                        <a:rPr lang="es-MX" sz="900" b="0" baseline="0" dirty="0" err="1" smtClean="0">
                          <a:latin typeface="Arial" panose="020B0604020202020204" pitchFamily="34" charset="0"/>
                          <a:cs typeface="Arial" panose="020B0604020202020204" pitchFamily="34" charset="0"/>
                        </a:rPr>
                        <a:t>the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questions</a:t>
                      </a:r>
                      <a:r>
                        <a:rPr lang="es-MX" sz="900" b="0" baseline="0" dirty="0" smtClean="0">
                          <a:latin typeface="Arial" panose="020B0604020202020204" pitchFamily="34" charset="0"/>
                          <a:cs typeface="Arial" panose="020B0604020202020204" pitchFamily="34" charset="0"/>
                        </a:rPr>
                        <a:t> of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lesson</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talk</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about</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them</a:t>
                      </a:r>
                      <a:r>
                        <a:rPr lang="es-MX" sz="900" b="0" baseline="0" dirty="0" smtClean="0">
                          <a:latin typeface="Arial" panose="020B0604020202020204" pitchFamily="34" charset="0"/>
                          <a:cs typeface="Arial" panose="020B0604020202020204" pitchFamily="34" charset="0"/>
                        </a:rPr>
                        <a:t> .</a:t>
                      </a:r>
                    </a:p>
                    <a:p>
                      <a:endParaRPr lang="es-MX" sz="900" dirty="0" smtClean="0">
                        <a:latin typeface="Arial" panose="020B0604020202020204" pitchFamily="34" charset="0"/>
                        <a:cs typeface="Arial" panose="020B0604020202020204" pitchFamily="34" charset="0"/>
                      </a:endParaRPr>
                    </a:p>
                    <a:p>
                      <a:r>
                        <a:rPr lang="es-MX" sz="900" dirty="0" smtClean="0">
                          <a:latin typeface="Arial" panose="020B0604020202020204" pitchFamily="34" charset="0"/>
                          <a:cs typeface="Arial" panose="020B0604020202020204" pitchFamily="34" charset="0"/>
                        </a:rPr>
                        <a:t>S#1</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1, S#2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2 and so </a:t>
                      </a:r>
                      <a:r>
                        <a:rPr lang="es-MX" sz="900" baseline="0" dirty="0" err="1" smtClean="0">
                          <a:latin typeface="Arial" panose="020B0604020202020204" pitchFamily="34" charset="0"/>
                          <a:cs typeface="Arial" panose="020B0604020202020204" pitchFamily="34" charset="0"/>
                        </a:rPr>
                        <a:t>on</a:t>
                      </a:r>
                      <a:r>
                        <a:rPr lang="es-MX" sz="900" baseline="0" dirty="0" smtClean="0">
                          <a:latin typeface="Arial" panose="020B0604020202020204" pitchFamily="34" charset="0"/>
                          <a:cs typeface="Arial" panose="020B0604020202020204" pitchFamily="34" charset="0"/>
                        </a:rPr>
                        <a:t>.</a:t>
                      </a:r>
                    </a:p>
                    <a:p>
                      <a:r>
                        <a:rPr lang="es-MX" sz="900" baseline="0" dirty="0" err="1" smtClean="0">
                          <a:latin typeface="Arial" panose="020B0604020202020204" pitchFamily="34" charset="0"/>
                          <a:cs typeface="Arial" panose="020B0604020202020204" pitchFamily="34" charset="0"/>
                        </a:rPr>
                        <a:t>Eg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If</a:t>
                      </a:r>
                      <a:r>
                        <a:rPr lang="es-MX" sz="900" baseline="0" dirty="0" smtClean="0">
                          <a:latin typeface="Arial" panose="020B0604020202020204" pitchFamily="34" charset="0"/>
                          <a:cs typeface="Arial" panose="020B0604020202020204" pitchFamily="34" charset="0"/>
                        </a:rPr>
                        <a:t> S#1 </a:t>
                      </a:r>
                      <a:r>
                        <a:rPr lang="es-MX" sz="900" baseline="0" dirty="0" err="1" smtClean="0">
                          <a:latin typeface="Arial" panose="020B0604020202020204" pitchFamily="34" charset="0"/>
                          <a:cs typeface="Arial" panose="020B0604020202020204" pitchFamily="34" charset="0"/>
                        </a:rPr>
                        <a:t>is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pair</a:t>
                      </a:r>
                      <a:r>
                        <a:rPr lang="es-MX" sz="900" baseline="0" dirty="0" smtClean="0">
                          <a:latin typeface="Arial" panose="020B0604020202020204" pitchFamily="34" charset="0"/>
                          <a:cs typeface="Arial" panose="020B0604020202020204" pitchFamily="34" charset="0"/>
                        </a:rPr>
                        <a:t> of S#2,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a:t>
                      </a:r>
                      <a:r>
                        <a:rPr lang="es-MX" sz="900" baseline="0" dirty="0" smtClean="0">
                          <a:latin typeface="Arial" panose="020B0604020202020204" pitchFamily="34" charset="0"/>
                          <a:cs typeface="Arial" panose="020B0604020202020204" pitchFamily="34" charset="0"/>
                        </a:rPr>
                        <a:t>S#1 </a:t>
                      </a:r>
                      <a:r>
                        <a:rPr lang="es-MX" sz="900" baseline="0" dirty="0" err="1" smtClean="0">
                          <a:latin typeface="Arial" panose="020B0604020202020204" pitchFamily="34" charset="0"/>
                          <a:cs typeface="Arial" panose="020B0604020202020204" pitchFamily="34" charset="0"/>
                        </a:rPr>
                        <a:t>makes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S#2 and s#2 </a:t>
                      </a:r>
                      <a:r>
                        <a:rPr lang="es-MX" sz="900" baseline="0" dirty="0" err="1" smtClean="0">
                          <a:latin typeface="Arial" panose="020B0604020202020204" pitchFamily="34" charset="0"/>
                          <a:cs typeface="Arial" panose="020B0604020202020204" pitchFamily="34" charset="0"/>
                        </a:rPr>
                        <a:t>make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S#1.</a:t>
                      </a:r>
                      <a:endParaRPr lang="es-MX" sz="900"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Oct 29th</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9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18253">
                <a:tc>
                  <a:txBody>
                    <a:bodyPr/>
                    <a:lstStyle/>
                    <a:p>
                      <a:pPr algn="ctr"/>
                      <a:r>
                        <a:rPr lang="es-MX" sz="900" baseline="0" dirty="0" smtClean="0">
                          <a:latin typeface="Arial" panose="020B0604020202020204" pitchFamily="34" charset="0"/>
                          <a:cs typeface="Arial" panose="020B0604020202020204" pitchFamily="34" charset="0"/>
                        </a:rPr>
                        <a:t>L7</a:t>
                      </a:r>
                      <a:endParaRPr lang="es-MX" sz="900"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9</a:t>
                      </a:r>
                      <a:endParaRPr lang="es-MX" sz="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s-MX" sz="900" baseline="0" smtClean="0">
                          <a:latin typeface="Arial" panose="020B0604020202020204" pitchFamily="34" charset="0"/>
                          <a:cs typeface="Arial" panose="020B0604020202020204" pitchFamily="34" charset="0"/>
                        </a:rPr>
                        <a:t>1-11</a:t>
                      </a:r>
                      <a:endParaRPr lang="es-MX" sz="900" baseline="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1" i="0" kern="1200" dirty="0" smtClean="0">
                          <a:solidFill>
                            <a:schemeClr val="dk1"/>
                          </a:solidFill>
                          <a:effectLst/>
                          <a:latin typeface="Arial" panose="020B0604020202020204" pitchFamily="34" charset="0"/>
                          <a:ea typeface="+mn-ea"/>
                          <a:cs typeface="Arial" panose="020B0604020202020204" pitchFamily="34" charset="0"/>
                        </a:rPr>
                        <a:t>Peter and Online </a:t>
                      </a:r>
                      <a:r>
                        <a:rPr lang="es-MX" sz="900" b="1" i="0" kern="1200" dirty="0" err="1" smtClean="0">
                          <a:solidFill>
                            <a:schemeClr val="dk1"/>
                          </a:solidFill>
                          <a:effectLst/>
                          <a:latin typeface="Arial" panose="020B0604020202020204" pitchFamily="34" charset="0"/>
                          <a:ea typeface="+mn-ea"/>
                          <a:cs typeface="Arial" panose="020B0604020202020204" pitchFamily="34" charset="0"/>
                        </a:rPr>
                        <a:t>Dating</a:t>
                      </a:r>
                      <a:endParaRPr lang="es-MX" sz="9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sz="900" b="0" i="0" kern="1200" dirty="0" err="1" smtClean="0">
                          <a:solidFill>
                            <a:schemeClr val="dk1"/>
                          </a:solidFill>
                          <a:effectLst/>
                          <a:latin typeface="Arial" panose="020B0604020202020204" pitchFamily="34" charset="0"/>
                          <a:ea typeface="+mn-ea"/>
                          <a:cs typeface="Arial" panose="020B0604020202020204" pitchFamily="34" charset="0"/>
                        </a:rPr>
                        <a:t>Ss</a:t>
                      </a:r>
                      <a:r>
                        <a:rPr lang="en-US" sz="900" b="0" i="0" kern="1200" dirty="0" smtClean="0">
                          <a:solidFill>
                            <a:schemeClr val="dk1"/>
                          </a:solidFill>
                          <a:effectLst/>
                          <a:latin typeface="Arial" panose="020B0604020202020204" pitchFamily="34" charset="0"/>
                          <a:ea typeface="+mn-ea"/>
                          <a:cs typeface="Arial" panose="020B0604020202020204" pitchFamily="34" charset="0"/>
                        </a:rPr>
                        <a:t> will learn how to talk about friendships, relationships, and social situations. You will explore language used to express wishes and talk about imaginary situations. You will also practice telling stories and anecdotes and giving advice. You will look at ways to use modal verbs to speculate on someone's feelings and impressions. You will study ways to express complex statements using words like who, what or which.</a:t>
                      </a:r>
                      <a:endParaRPr lang="es-MX" sz="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900" baseline="0" dirty="0" err="1" smtClean="0">
                          <a:latin typeface="Arial" panose="020B0604020202020204" pitchFamily="34" charset="0"/>
                          <a:cs typeface="Arial" panose="020B0604020202020204" pitchFamily="34" charset="0"/>
                        </a:rPr>
                        <a:t>Present</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content</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a:t>
                      </a:r>
                    </a:p>
                    <a:p>
                      <a:r>
                        <a:rPr lang="es-MX" sz="900" baseline="0" dirty="0" err="1" smtClean="0">
                          <a:latin typeface="Arial" panose="020B0604020202020204" pitchFamily="34" charset="0"/>
                          <a:cs typeface="Arial" panose="020B0604020202020204" pitchFamily="34" charset="0"/>
                        </a:rPr>
                        <a:t>Explain</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point</a:t>
                      </a:r>
                      <a:r>
                        <a:rPr lang="es-MX" sz="900" baseline="0" dirty="0" smtClean="0">
                          <a:latin typeface="Arial" panose="020B0604020202020204" pitchFamily="34" charset="0"/>
                          <a:cs typeface="Arial" panose="020B0604020202020204" pitchFamily="34" charset="0"/>
                        </a:rPr>
                        <a:t>,</a:t>
                      </a:r>
                    </a:p>
                    <a:p>
                      <a:r>
                        <a:rPr lang="es-MX" sz="900" baseline="0" dirty="0" err="1" smtClean="0">
                          <a:latin typeface="Arial" panose="020B0604020202020204" pitchFamily="34" charset="0"/>
                          <a:cs typeface="Arial" panose="020B0604020202020204" pitchFamily="34" charset="0"/>
                        </a:rPr>
                        <a:t>Give</a:t>
                      </a:r>
                      <a:r>
                        <a:rPr lang="es-MX" sz="900" baseline="0" dirty="0" smtClean="0">
                          <a:latin typeface="Arial" panose="020B0604020202020204" pitchFamily="34" charset="0"/>
                          <a:cs typeface="Arial" panose="020B0604020202020204" pitchFamily="34" charset="0"/>
                        </a:rPr>
                        <a:t> 2 </a:t>
                      </a:r>
                      <a:r>
                        <a:rPr lang="es-MX" sz="900" baseline="0" dirty="0" err="1" smtClean="0">
                          <a:latin typeface="Arial" panose="020B0604020202020204" pitchFamily="34" charset="0"/>
                          <a:cs typeface="Arial" panose="020B0604020202020204" pitchFamily="34" charset="0"/>
                        </a:rPr>
                        <a:t>examples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using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point</a:t>
                      </a:r>
                      <a:r>
                        <a:rPr lang="es-MX" sz="900" baseline="0" dirty="0" smtClean="0">
                          <a:latin typeface="Arial" panose="020B0604020202020204" pitchFamily="34" charset="0"/>
                          <a:cs typeface="Arial" panose="020B0604020202020204" pitchFamily="34" charset="0"/>
                        </a:rPr>
                        <a:t>, and  2 </a:t>
                      </a:r>
                      <a:r>
                        <a:rPr lang="es-MX" sz="900" baseline="0" dirty="0" err="1" smtClean="0">
                          <a:latin typeface="Arial" panose="020B0604020202020204" pitchFamily="34" charset="0"/>
                          <a:cs typeface="Arial" panose="020B0604020202020204" pitchFamily="34" charset="0"/>
                        </a:rPr>
                        <a:t>words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vocabulary</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list</a:t>
                      </a:r>
                      <a:r>
                        <a:rPr lang="es-MX" sz="900" baseline="0" dirty="0" smtClean="0">
                          <a:latin typeface="Arial" panose="020B0604020202020204" pitchFamily="34" charset="0"/>
                          <a:cs typeface="Arial" panose="020B0604020202020204" pitchFamily="34" charset="0"/>
                        </a:rPr>
                        <a:t> (use </a:t>
                      </a:r>
                      <a:r>
                        <a:rPr lang="es-MX" sz="900" baseline="0" dirty="0" err="1" smtClean="0">
                          <a:latin typeface="Arial" panose="020B0604020202020204" pitchFamily="34" charset="0"/>
                          <a:cs typeface="Arial" panose="020B0604020202020204" pitchFamily="34" charset="0"/>
                        </a:rPr>
                        <a:t>ppt</a:t>
                      </a:r>
                      <a:r>
                        <a:rPr lang="es-MX" sz="900" baseline="0" dirty="0" smtClean="0">
                          <a:latin typeface="Arial" panose="020B0604020202020204" pitchFamily="34" charset="0"/>
                          <a:cs typeface="Arial" panose="020B0604020202020204" pitchFamily="34" charset="0"/>
                        </a:rPr>
                        <a:t> editor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make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presentation</a:t>
                      </a:r>
                      <a:r>
                        <a:rPr lang="es-MX" sz="900" baseline="0" dirty="0" smtClean="0">
                          <a:latin typeface="Arial" panose="020B0604020202020204" pitchFamily="34" charset="0"/>
                          <a:cs typeface="Arial" panose="020B0604020202020204" pitchFamily="34" charset="0"/>
                        </a:rPr>
                        <a:t>)</a:t>
                      </a:r>
                    </a:p>
                    <a:p>
                      <a:r>
                        <a:rPr lang="es-MX" sz="900" baseline="0" dirty="0" smtClean="0">
                          <a:latin typeface="Arial" panose="020B0604020202020204" pitchFamily="34" charset="0"/>
                          <a:cs typeface="Arial" panose="020B0604020202020204" pitchFamily="34" charset="0"/>
                        </a:rPr>
                        <a:t>S#1 </a:t>
                      </a:r>
                      <a:r>
                        <a:rPr lang="es-MX" sz="900" baseline="0" dirty="0" err="1" smtClean="0">
                          <a:latin typeface="Arial" panose="020B0604020202020204" pitchFamily="34" charset="0"/>
                          <a:cs typeface="Arial" panose="020B0604020202020204" pitchFamily="34" charset="0"/>
                        </a:rPr>
                        <a:t>will</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present</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1, S#2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2 and so </a:t>
                      </a:r>
                      <a:r>
                        <a:rPr lang="es-MX" sz="900" baseline="0" dirty="0" err="1" smtClean="0">
                          <a:latin typeface="Arial" panose="020B0604020202020204" pitchFamily="34" charset="0"/>
                          <a:cs typeface="Arial" panose="020B0604020202020204" pitchFamily="34" charset="0"/>
                        </a:rPr>
                        <a:t>on</a:t>
                      </a:r>
                      <a:r>
                        <a:rPr lang="es-MX" sz="900" baseline="0" dirty="0" smtClean="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900" b="0" dirty="0" err="1" smtClean="0">
                          <a:latin typeface="Arial" panose="020B0604020202020204" pitchFamily="34" charset="0"/>
                          <a:cs typeface="Arial" panose="020B0604020202020204" pitchFamily="34" charset="0"/>
                        </a:rPr>
                        <a:t>Upload</a:t>
                      </a:r>
                      <a:r>
                        <a:rPr lang="es-MX" sz="900" b="0" dirty="0" smtClean="0">
                          <a:latin typeface="Arial" panose="020B0604020202020204" pitchFamily="34" charset="0"/>
                          <a:cs typeface="Arial" panose="020B0604020202020204" pitchFamily="34" charset="0"/>
                        </a:rPr>
                        <a:t> a video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conversate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with</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partner</a:t>
                      </a:r>
                      <a:r>
                        <a:rPr lang="es-MX" sz="900" b="0" baseline="0" dirty="0" smtClean="0">
                          <a:latin typeface="Arial" panose="020B0604020202020204" pitchFamily="34" charset="0"/>
                          <a:cs typeface="Arial" panose="020B0604020202020204" pitchFamily="34" charset="0"/>
                        </a:rPr>
                        <a:t>, use </a:t>
                      </a:r>
                      <a:r>
                        <a:rPr lang="es-MX" sz="900" b="0" baseline="0" dirty="0" err="1" smtClean="0">
                          <a:latin typeface="Arial" panose="020B0604020202020204" pitchFamily="34" charset="0"/>
                          <a:cs typeface="Arial" panose="020B0604020202020204" pitchFamily="34" charset="0"/>
                        </a:rPr>
                        <a:t>the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questions</a:t>
                      </a:r>
                      <a:r>
                        <a:rPr lang="es-MX" sz="900" b="0" baseline="0" dirty="0" smtClean="0">
                          <a:latin typeface="Arial" panose="020B0604020202020204" pitchFamily="34" charset="0"/>
                          <a:cs typeface="Arial" panose="020B0604020202020204" pitchFamily="34" charset="0"/>
                        </a:rPr>
                        <a:t> of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lesson</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talk</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about</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them</a:t>
                      </a:r>
                      <a:r>
                        <a:rPr lang="es-MX" sz="900" b="0" baseline="0" dirty="0" smtClean="0">
                          <a:latin typeface="Arial" panose="020B0604020202020204" pitchFamily="34" charset="0"/>
                          <a:cs typeface="Arial" panose="020B0604020202020204" pitchFamily="34" charset="0"/>
                        </a:rPr>
                        <a:t> .</a:t>
                      </a:r>
                    </a:p>
                    <a:p>
                      <a:endParaRPr lang="es-MX" sz="900" dirty="0" smtClean="0">
                        <a:latin typeface="Arial" panose="020B0604020202020204" pitchFamily="34" charset="0"/>
                        <a:cs typeface="Arial" panose="020B0604020202020204" pitchFamily="34" charset="0"/>
                      </a:endParaRPr>
                    </a:p>
                    <a:p>
                      <a:r>
                        <a:rPr lang="es-MX" sz="900" dirty="0" smtClean="0">
                          <a:latin typeface="Arial" panose="020B0604020202020204" pitchFamily="34" charset="0"/>
                          <a:cs typeface="Arial" panose="020B0604020202020204" pitchFamily="34" charset="0"/>
                        </a:rPr>
                        <a:t>S#1</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1, S#2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2 and so </a:t>
                      </a:r>
                      <a:r>
                        <a:rPr lang="es-MX" sz="900" baseline="0" dirty="0" err="1" smtClean="0">
                          <a:latin typeface="Arial" panose="020B0604020202020204" pitchFamily="34" charset="0"/>
                          <a:cs typeface="Arial" panose="020B0604020202020204" pitchFamily="34" charset="0"/>
                        </a:rPr>
                        <a:t>on</a:t>
                      </a:r>
                      <a:r>
                        <a:rPr lang="es-MX" sz="900" baseline="0" dirty="0" smtClean="0">
                          <a:latin typeface="Arial" panose="020B0604020202020204" pitchFamily="34" charset="0"/>
                          <a:cs typeface="Arial" panose="020B0604020202020204" pitchFamily="34" charset="0"/>
                        </a:rPr>
                        <a:t>.</a:t>
                      </a:r>
                    </a:p>
                    <a:p>
                      <a:r>
                        <a:rPr lang="es-MX" sz="900" baseline="0" dirty="0" err="1" smtClean="0">
                          <a:latin typeface="Arial" panose="020B0604020202020204" pitchFamily="34" charset="0"/>
                          <a:cs typeface="Arial" panose="020B0604020202020204" pitchFamily="34" charset="0"/>
                        </a:rPr>
                        <a:t>Eg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If</a:t>
                      </a:r>
                      <a:r>
                        <a:rPr lang="es-MX" sz="900" baseline="0" dirty="0" smtClean="0">
                          <a:latin typeface="Arial" panose="020B0604020202020204" pitchFamily="34" charset="0"/>
                          <a:cs typeface="Arial" panose="020B0604020202020204" pitchFamily="34" charset="0"/>
                        </a:rPr>
                        <a:t> S#1 </a:t>
                      </a:r>
                      <a:r>
                        <a:rPr lang="es-MX" sz="900" baseline="0" dirty="0" err="1" smtClean="0">
                          <a:latin typeface="Arial" panose="020B0604020202020204" pitchFamily="34" charset="0"/>
                          <a:cs typeface="Arial" panose="020B0604020202020204" pitchFamily="34" charset="0"/>
                        </a:rPr>
                        <a:t>is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pair</a:t>
                      </a:r>
                      <a:r>
                        <a:rPr lang="es-MX" sz="900" baseline="0" dirty="0" smtClean="0">
                          <a:latin typeface="Arial" panose="020B0604020202020204" pitchFamily="34" charset="0"/>
                          <a:cs typeface="Arial" panose="020B0604020202020204" pitchFamily="34" charset="0"/>
                        </a:rPr>
                        <a:t> of S#2,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a:t>
                      </a:r>
                      <a:r>
                        <a:rPr lang="es-MX" sz="900" baseline="0" dirty="0" smtClean="0">
                          <a:latin typeface="Arial" panose="020B0604020202020204" pitchFamily="34" charset="0"/>
                          <a:cs typeface="Arial" panose="020B0604020202020204" pitchFamily="34" charset="0"/>
                        </a:rPr>
                        <a:t>S#1 </a:t>
                      </a:r>
                      <a:r>
                        <a:rPr lang="es-MX" sz="900" baseline="0" dirty="0" err="1" smtClean="0">
                          <a:latin typeface="Arial" panose="020B0604020202020204" pitchFamily="34" charset="0"/>
                          <a:cs typeface="Arial" panose="020B0604020202020204" pitchFamily="34" charset="0"/>
                        </a:rPr>
                        <a:t>makes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S#2 and s#2 </a:t>
                      </a:r>
                      <a:r>
                        <a:rPr lang="es-MX" sz="900" baseline="0" dirty="0" err="1" smtClean="0">
                          <a:latin typeface="Arial" panose="020B0604020202020204" pitchFamily="34" charset="0"/>
                          <a:cs typeface="Arial" panose="020B0604020202020204" pitchFamily="34" charset="0"/>
                        </a:rPr>
                        <a:t>make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S#1.</a:t>
                      </a:r>
                      <a:endParaRPr lang="es-MX" sz="900"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Nov 05th</a:t>
                      </a:r>
                      <a:endParaRPr lang="es-MX" sz="9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182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baseline="0" dirty="0" smtClean="0">
                          <a:latin typeface="Arial" panose="020B0604020202020204" pitchFamily="34" charset="0"/>
                          <a:cs typeface="Arial" panose="020B0604020202020204" pitchFamily="34" charset="0"/>
                        </a:rPr>
                        <a:t>L7</a:t>
                      </a:r>
                      <a:endParaRPr lang="es-MX" sz="900"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10</a:t>
                      </a:r>
                      <a:endParaRPr lang="es-MX" sz="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s-MX" sz="900" baseline="0" dirty="0" smtClean="0">
                          <a:latin typeface="Arial" panose="020B0604020202020204" pitchFamily="34" charset="0"/>
                          <a:cs typeface="Arial" panose="020B0604020202020204" pitchFamily="34" charset="0"/>
                        </a:rPr>
                        <a:t>1-11</a:t>
                      </a:r>
                      <a:endParaRPr lang="es-MX" sz="900" baseline="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1" i="0" kern="1200" dirty="0" err="1" smtClean="0">
                          <a:solidFill>
                            <a:schemeClr val="dk1"/>
                          </a:solidFill>
                          <a:effectLst/>
                          <a:latin typeface="Arial" panose="020B0604020202020204" pitchFamily="34" charset="0"/>
                          <a:ea typeface="+mn-ea"/>
                          <a:cs typeface="Arial" panose="020B0604020202020204" pitchFamily="34" charset="0"/>
                        </a:rPr>
                        <a:t>The</a:t>
                      </a:r>
                      <a:r>
                        <a:rPr lang="es-MX" sz="900" b="1" i="0" kern="1200" dirty="0" smtClean="0">
                          <a:solidFill>
                            <a:schemeClr val="dk1"/>
                          </a:solidFill>
                          <a:effectLst/>
                          <a:latin typeface="Arial" panose="020B0604020202020204" pitchFamily="34" charset="0"/>
                          <a:ea typeface="+mn-ea"/>
                          <a:cs typeface="Arial" panose="020B0604020202020204" pitchFamily="34" charset="0"/>
                        </a:rPr>
                        <a:t> Natural </a:t>
                      </a:r>
                      <a:r>
                        <a:rPr lang="es-MX" sz="900" b="1" i="0" kern="1200" dirty="0" err="1" smtClean="0">
                          <a:solidFill>
                            <a:schemeClr val="dk1"/>
                          </a:solidFill>
                          <a:effectLst/>
                          <a:latin typeface="Arial" panose="020B0604020202020204" pitchFamily="34" charset="0"/>
                          <a:ea typeface="+mn-ea"/>
                          <a:cs typeface="Arial" panose="020B0604020202020204" pitchFamily="34" charset="0"/>
                        </a:rPr>
                        <a:t>World</a:t>
                      </a:r>
                      <a:endParaRPr lang="es-MX" sz="9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sz="900" b="0" i="0" kern="1200" dirty="0" err="1" smtClean="0">
                          <a:solidFill>
                            <a:schemeClr val="dk1"/>
                          </a:solidFill>
                          <a:effectLst/>
                          <a:latin typeface="Arial" panose="020B0604020202020204" pitchFamily="34" charset="0"/>
                          <a:ea typeface="+mn-ea"/>
                          <a:cs typeface="Arial" panose="020B0604020202020204" pitchFamily="34" charset="0"/>
                        </a:rPr>
                        <a:t>Ss</a:t>
                      </a:r>
                      <a:r>
                        <a:rPr lang="en-US" sz="900" b="0" i="0" kern="1200" dirty="0" smtClean="0">
                          <a:solidFill>
                            <a:schemeClr val="dk1"/>
                          </a:solidFill>
                          <a:effectLst/>
                          <a:latin typeface="Arial" panose="020B0604020202020204" pitchFamily="34" charset="0"/>
                          <a:ea typeface="+mn-ea"/>
                          <a:cs typeface="Arial" panose="020B0604020202020204" pitchFamily="34" charset="0"/>
                        </a:rPr>
                        <a:t> will use vocabulary on nature and the animal world to talk and write about natural wonders and the animal kingdom. You will also learn how to talk about local and international news. You will look at language used to discuss and write about feelings and impressions, and how to deal with problems. You will find out how to show you understand someone's feelings or the situation they are in.</a:t>
                      </a:r>
                      <a:endParaRPr lang="es-MX" sz="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900" baseline="0" dirty="0" err="1" smtClean="0">
                          <a:latin typeface="Arial" panose="020B0604020202020204" pitchFamily="34" charset="0"/>
                          <a:cs typeface="Arial" panose="020B0604020202020204" pitchFamily="34" charset="0"/>
                        </a:rPr>
                        <a:t>Present</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content</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a:t>
                      </a:r>
                    </a:p>
                    <a:p>
                      <a:r>
                        <a:rPr lang="es-MX" sz="900" baseline="0" dirty="0" err="1" smtClean="0">
                          <a:latin typeface="Arial" panose="020B0604020202020204" pitchFamily="34" charset="0"/>
                          <a:cs typeface="Arial" panose="020B0604020202020204" pitchFamily="34" charset="0"/>
                        </a:rPr>
                        <a:t>Explain</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point</a:t>
                      </a:r>
                      <a:r>
                        <a:rPr lang="es-MX" sz="900" baseline="0" dirty="0" smtClean="0">
                          <a:latin typeface="Arial" panose="020B0604020202020204" pitchFamily="34" charset="0"/>
                          <a:cs typeface="Arial" panose="020B0604020202020204" pitchFamily="34" charset="0"/>
                        </a:rPr>
                        <a:t>,</a:t>
                      </a:r>
                    </a:p>
                    <a:p>
                      <a:r>
                        <a:rPr lang="es-MX" sz="900" baseline="0" dirty="0" err="1" smtClean="0">
                          <a:latin typeface="Arial" panose="020B0604020202020204" pitchFamily="34" charset="0"/>
                          <a:cs typeface="Arial" panose="020B0604020202020204" pitchFamily="34" charset="0"/>
                        </a:rPr>
                        <a:t>Give</a:t>
                      </a:r>
                      <a:r>
                        <a:rPr lang="es-MX" sz="900" baseline="0" dirty="0" smtClean="0">
                          <a:latin typeface="Arial" panose="020B0604020202020204" pitchFamily="34" charset="0"/>
                          <a:cs typeface="Arial" panose="020B0604020202020204" pitchFamily="34" charset="0"/>
                        </a:rPr>
                        <a:t> 2 </a:t>
                      </a:r>
                      <a:r>
                        <a:rPr lang="es-MX" sz="900" baseline="0" dirty="0" err="1" smtClean="0">
                          <a:latin typeface="Arial" panose="020B0604020202020204" pitchFamily="34" charset="0"/>
                          <a:cs typeface="Arial" panose="020B0604020202020204" pitchFamily="34" charset="0"/>
                        </a:rPr>
                        <a:t>examples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using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gramar </a:t>
                      </a:r>
                      <a:r>
                        <a:rPr lang="es-MX" sz="900" baseline="0" dirty="0" err="1" smtClean="0">
                          <a:latin typeface="Arial" panose="020B0604020202020204" pitchFamily="34" charset="0"/>
                          <a:cs typeface="Arial" panose="020B0604020202020204" pitchFamily="34" charset="0"/>
                        </a:rPr>
                        <a:t>point</a:t>
                      </a:r>
                      <a:r>
                        <a:rPr lang="es-MX" sz="900" baseline="0" dirty="0" smtClean="0">
                          <a:latin typeface="Arial" panose="020B0604020202020204" pitchFamily="34" charset="0"/>
                          <a:cs typeface="Arial" panose="020B0604020202020204" pitchFamily="34" charset="0"/>
                        </a:rPr>
                        <a:t>, and  2 </a:t>
                      </a:r>
                      <a:r>
                        <a:rPr lang="es-MX" sz="900" baseline="0" dirty="0" err="1" smtClean="0">
                          <a:latin typeface="Arial" panose="020B0604020202020204" pitchFamily="34" charset="0"/>
                          <a:cs typeface="Arial" panose="020B0604020202020204" pitchFamily="34" charset="0"/>
                        </a:rPr>
                        <a:t>words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vocabulary</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list</a:t>
                      </a:r>
                      <a:r>
                        <a:rPr lang="es-MX" sz="900" baseline="0" dirty="0" smtClean="0">
                          <a:latin typeface="Arial" panose="020B0604020202020204" pitchFamily="34" charset="0"/>
                          <a:cs typeface="Arial" panose="020B0604020202020204" pitchFamily="34" charset="0"/>
                        </a:rPr>
                        <a:t> (use </a:t>
                      </a:r>
                      <a:r>
                        <a:rPr lang="es-MX" sz="900" baseline="0" dirty="0" err="1" smtClean="0">
                          <a:latin typeface="Arial" panose="020B0604020202020204" pitchFamily="34" charset="0"/>
                          <a:cs typeface="Arial" panose="020B0604020202020204" pitchFamily="34" charset="0"/>
                        </a:rPr>
                        <a:t>ppt</a:t>
                      </a:r>
                      <a:r>
                        <a:rPr lang="es-MX" sz="900" baseline="0" dirty="0" smtClean="0">
                          <a:latin typeface="Arial" panose="020B0604020202020204" pitchFamily="34" charset="0"/>
                          <a:cs typeface="Arial" panose="020B0604020202020204" pitchFamily="34" charset="0"/>
                        </a:rPr>
                        <a:t> editor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make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presentation</a:t>
                      </a:r>
                      <a:r>
                        <a:rPr lang="es-MX" sz="900" baseline="0" dirty="0" smtClean="0">
                          <a:latin typeface="Arial" panose="020B0604020202020204" pitchFamily="34" charset="0"/>
                          <a:cs typeface="Arial" panose="020B0604020202020204" pitchFamily="34" charset="0"/>
                        </a:rPr>
                        <a:t>)</a:t>
                      </a:r>
                    </a:p>
                    <a:p>
                      <a:r>
                        <a:rPr lang="es-MX" sz="900" baseline="0" dirty="0" smtClean="0">
                          <a:latin typeface="Arial" panose="020B0604020202020204" pitchFamily="34" charset="0"/>
                          <a:cs typeface="Arial" panose="020B0604020202020204" pitchFamily="34" charset="0"/>
                        </a:rPr>
                        <a:t>S#1 </a:t>
                      </a:r>
                      <a:r>
                        <a:rPr lang="es-MX" sz="900" baseline="0" dirty="0" err="1" smtClean="0">
                          <a:latin typeface="Arial" panose="020B0604020202020204" pitchFamily="34" charset="0"/>
                          <a:cs typeface="Arial" panose="020B0604020202020204" pitchFamily="34" charset="0"/>
                        </a:rPr>
                        <a:t>will</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present</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1, S#2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2 and so </a:t>
                      </a:r>
                      <a:r>
                        <a:rPr lang="es-MX" sz="900" baseline="0" dirty="0" err="1" smtClean="0">
                          <a:latin typeface="Arial" panose="020B0604020202020204" pitchFamily="34" charset="0"/>
                          <a:cs typeface="Arial" panose="020B0604020202020204" pitchFamily="34" charset="0"/>
                        </a:rPr>
                        <a:t>on</a:t>
                      </a:r>
                      <a:r>
                        <a:rPr lang="es-MX" sz="900" baseline="0" dirty="0" smtClean="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900" b="0" dirty="0" err="1" smtClean="0">
                          <a:latin typeface="Arial" panose="020B0604020202020204" pitchFamily="34" charset="0"/>
                          <a:cs typeface="Arial" panose="020B0604020202020204" pitchFamily="34" charset="0"/>
                        </a:rPr>
                        <a:t>Upload</a:t>
                      </a:r>
                      <a:r>
                        <a:rPr lang="es-MX" sz="900" b="0" dirty="0" smtClean="0">
                          <a:latin typeface="Arial" panose="020B0604020202020204" pitchFamily="34" charset="0"/>
                          <a:cs typeface="Arial" panose="020B0604020202020204" pitchFamily="34" charset="0"/>
                        </a:rPr>
                        <a:t> a video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conversate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with</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partner</a:t>
                      </a:r>
                      <a:r>
                        <a:rPr lang="es-MX" sz="900" b="0" baseline="0" dirty="0" smtClean="0">
                          <a:latin typeface="Arial" panose="020B0604020202020204" pitchFamily="34" charset="0"/>
                          <a:cs typeface="Arial" panose="020B0604020202020204" pitchFamily="34" charset="0"/>
                        </a:rPr>
                        <a:t>, use </a:t>
                      </a:r>
                      <a:r>
                        <a:rPr lang="es-MX" sz="900" b="0" baseline="0" dirty="0" err="1" smtClean="0">
                          <a:latin typeface="Arial" panose="020B0604020202020204" pitchFamily="34" charset="0"/>
                          <a:cs typeface="Arial" panose="020B0604020202020204" pitchFamily="34" charset="0"/>
                        </a:rPr>
                        <a:t>the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questions</a:t>
                      </a:r>
                      <a:r>
                        <a:rPr lang="es-MX" sz="900" b="0" baseline="0" dirty="0" smtClean="0">
                          <a:latin typeface="Arial" panose="020B0604020202020204" pitchFamily="34" charset="0"/>
                          <a:cs typeface="Arial" panose="020B0604020202020204" pitchFamily="34" charset="0"/>
                        </a:rPr>
                        <a:t> of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lesson</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talk</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about</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them</a:t>
                      </a:r>
                      <a:r>
                        <a:rPr lang="es-MX" sz="900" b="0" baseline="0" dirty="0" smtClean="0">
                          <a:latin typeface="Arial" panose="020B0604020202020204" pitchFamily="34" charset="0"/>
                          <a:cs typeface="Arial" panose="020B0604020202020204" pitchFamily="34" charset="0"/>
                        </a:rPr>
                        <a:t> .</a:t>
                      </a:r>
                    </a:p>
                    <a:p>
                      <a:endParaRPr lang="es-MX" sz="900" dirty="0" smtClean="0">
                        <a:latin typeface="Arial" panose="020B0604020202020204" pitchFamily="34" charset="0"/>
                        <a:cs typeface="Arial" panose="020B0604020202020204" pitchFamily="34" charset="0"/>
                      </a:endParaRPr>
                    </a:p>
                    <a:p>
                      <a:r>
                        <a:rPr lang="es-MX" sz="900" dirty="0" smtClean="0">
                          <a:latin typeface="Arial" panose="020B0604020202020204" pitchFamily="34" charset="0"/>
                          <a:cs typeface="Arial" panose="020B0604020202020204" pitchFamily="34" charset="0"/>
                        </a:rPr>
                        <a:t>S#1</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1, S#2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of </a:t>
                      </a:r>
                      <a:r>
                        <a:rPr lang="es-MX" sz="900" baseline="0" dirty="0" err="1" smtClean="0">
                          <a:latin typeface="Arial" panose="020B0604020202020204" pitchFamily="34" charset="0"/>
                          <a:cs typeface="Arial" panose="020B0604020202020204" pitchFamily="34" charset="0"/>
                        </a:rPr>
                        <a:t>lesson</a:t>
                      </a:r>
                      <a:r>
                        <a:rPr lang="es-MX" sz="900" baseline="0" dirty="0" smtClean="0">
                          <a:latin typeface="Arial" panose="020B0604020202020204" pitchFamily="34" charset="0"/>
                          <a:cs typeface="Arial" panose="020B0604020202020204" pitchFamily="34" charset="0"/>
                        </a:rPr>
                        <a:t> 2 and so </a:t>
                      </a:r>
                      <a:r>
                        <a:rPr lang="es-MX" sz="900" baseline="0" dirty="0" err="1" smtClean="0">
                          <a:latin typeface="Arial" panose="020B0604020202020204" pitchFamily="34" charset="0"/>
                          <a:cs typeface="Arial" panose="020B0604020202020204" pitchFamily="34" charset="0"/>
                        </a:rPr>
                        <a:t>on</a:t>
                      </a:r>
                      <a:r>
                        <a:rPr lang="es-MX" sz="900" baseline="0" dirty="0" smtClean="0">
                          <a:latin typeface="Arial" panose="020B0604020202020204" pitchFamily="34" charset="0"/>
                          <a:cs typeface="Arial" panose="020B0604020202020204" pitchFamily="34" charset="0"/>
                        </a:rPr>
                        <a:t>.</a:t>
                      </a:r>
                    </a:p>
                    <a:p>
                      <a:r>
                        <a:rPr lang="es-MX" sz="900" baseline="0" dirty="0" err="1" smtClean="0">
                          <a:latin typeface="Arial" panose="020B0604020202020204" pitchFamily="34" charset="0"/>
                          <a:cs typeface="Arial" panose="020B0604020202020204" pitchFamily="34" charset="0"/>
                        </a:rPr>
                        <a:t>Eg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If</a:t>
                      </a:r>
                      <a:r>
                        <a:rPr lang="es-MX" sz="900" baseline="0" dirty="0" smtClean="0">
                          <a:latin typeface="Arial" panose="020B0604020202020204" pitchFamily="34" charset="0"/>
                          <a:cs typeface="Arial" panose="020B0604020202020204" pitchFamily="34" charset="0"/>
                        </a:rPr>
                        <a:t> S#1 </a:t>
                      </a:r>
                      <a:r>
                        <a:rPr lang="es-MX" sz="900" baseline="0" dirty="0" err="1" smtClean="0">
                          <a:latin typeface="Arial" panose="020B0604020202020204" pitchFamily="34" charset="0"/>
                          <a:cs typeface="Arial" panose="020B0604020202020204" pitchFamily="34" charset="0"/>
                        </a:rPr>
                        <a:t>is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pair</a:t>
                      </a:r>
                      <a:r>
                        <a:rPr lang="es-MX" sz="900" baseline="0" dirty="0" smtClean="0">
                          <a:latin typeface="Arial" panose="020B0604020202020204" pitchFamily="34" charset="0"/>
                          <a:cs typeface="Arial" panose="020B0604020202020204" pitchFamily="34" charset="0"/>
                        </a:rPr>
                        <a:t> of S#2,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a:t>
                      </a:r>
                      <a:r>
                        <a:rPr lang="es-MX" sz="900" baseline="0" dirty="0" smtClean="0">
                          <a:latin typeface="Arial" panose="020B0604020202020204" pitchFamily="34" charset="0"/>
                          <a:cs typeface="Arial" panose="020B0604020202020204" pitchFamily="34" charset="0"/>
                        </a:rPr>
                        <a:t>S#1 </a:t>
                      </a:r>
                      <a:r>
                        <a:rPr lang="es-MX" sz="900" baseline="0" dirty="0" err="1" smtClean="0">
                          <a:latin typeface="Arial" panose="020B0604020202020204" pitchFamily="34" charset="0"/>
                          <a:cs typeface="Arial" panose="020B0604020202020204" pitchFamily="34" charset="0"/>
                        </a:rPr>
                        <a:t>makes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S#2 and s#2 </a:t>
                      </a:r>
                      <a:r>
                        <a:rPr lang="es-MX" sz="900" baseline="0" dirty="0" err="1" smtClean="0">
                          <a:latin typeface="Arial" panose="020B0604020202020204" pitchFamily="34" charset="0"/>
                          <a:cs typeface="Arial" panose="020B0604020202020204" pitchFamily="34" charset="0"/>
                        </a:rPr>
                        <a:t>make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S#1.</a:t>
                      </a:r>
                      <a:endParaRPr lang="es-MX" sz="900"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Nov 10th</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9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18253">
                <a:tc gridSpan="7">
                  <a:txBody>
                    <a:bodyPr/>
                    <a:lstStyle/>
                    <a:p>
                      <a:pPr algn="r"/>
                      <a:r>
                        <a:rPr lang="es-MX" sz="1050" b="1" baseline="0" dirty="0" err="1" smtClean="0">
                          <a:latin typeface="Arial" panose="020B0604020202020204" pitchFamily="34" charset="0"/>
                          <a:cs typeface="Arial" panose="020B0604020202020204" pitchFamily="34" charset="0"/>
                        </a:rPr>
                        <a:t>Lesson</a:t>
                      </a:r>
                      <a:r>
                        <a:rPr lang="es-MX" sz="1050" b="1" baseline="0" dirty="0" smtClean="0">
                          <a:latin typeface="Arial" panose="020B0604020202020204" pitchFamily="34" charset="0"/>
                          <a:cs typeface="Arial" panose="020B0604020202020204" pitchFamily="34" charset="0"/>
                        </a:rPr>
                        <a:t> 6-10 </a:t>
                      </a:r>
                      <a:r>
                        <a:rPr lang="es-MX" sz="1050" b="1" baseline="0" dirty="0" err="1" smtClean="0">
                          <a:latin typeface="Arial" panose="020B0604020202020204" pitchFamily="34" charset="0"/>
                          <a:cs typeface="Arial" panose="020B0604020202020204" pitchFamily="34" charset="0"/>
                        </a:rPr>
                        <a:t>average</a:t>
                      </a:r>
                      <a:endParaRPr lang="es-MX" sz="1050" b="1" baseline="0" dirty="0" smtClean="0">
                        <a:latin typeface="Arial" panose="020B0604020202020204" pitchFamily="34" charset="0"/>
                        <a:cs typeface="Arial" panose="020B0604020202020204"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s-MX" sz="1050" b="1" baseline="0" dirty="0" err="1" smtClean="0">
                          <a:latin typeface="Arial" panose="020B0604020202020204" pitchFamily="34" charset="0"/>
                          <a:cs typeface="Arial" panose="020B0604020202020204" pitchFamily="34" charset="0"/>
                        </a:rPr>
                        <a:t>Learning</a:t>
                      </a:r>
                      <a:r>
                        <a:rPr lang="es-MX" sz="1050" b="1" baseline="0" dirty="0" smtClean="0">
                          <a:latin typeface="Arial" panose="020B0604020202020204" pitchFamily="34" charset="0"/>
                          <a:cs typeface="Arial" panose="020B0604020202020204" pitchFamily="34" charset="0"/>
                        </a:rPr>
                        <a:t> </a:t>
                      </a:r>
                      <a:r>
                        <a:rPr lang="es-MX" sz="1050" b="1" baseline="0" dirty="0" err="1" smtClean="0">
                          <a:latin typeface="Arial" panose="020B0604020202020204" pitchFamily="34" charset="0"/>
                          <a:cs typeface="Arial" panose="020B0604020202020204" pitchFamily="34" charset="0"/>
                        </a:rPr>
                        <a:t>evidence</a:t>
                      </a:r>
                      <a:r>
                        <a:rPr lang="es-MX" sz="1050" b="1" baseline="0" dirty="0" smtClean="0">
                          <a:latin typeface="Arial" panose="020B0604020202020204" pitchFamily="34" charset="0"/>
                          <a:cs typeface="Arial" panose="020B0604020202020204" pitchFamily="34" charset="0"/>
                        </a:rPr>
                        <a:t> </a:t>
                      </a:r>
                      <a:r>
                        <a:rPr lang="es-MX" sz="1050" b="1" baseline="0" dirty="0" err="1" smtClean="0">
                          <a:latin typeface="Arial" panose="020B0604020202020204" pitchFamily="34" charset="0"/>
                          <a:cs typeface="Arial" panose="020B0604020202020204" pitchFamily="34" charset="0"/>
                        </a:rPr>
                        <a:t>hand</a:t>
                      </a:r>
                      <a:r>
                        <a:rPr lang="es-MX" sz="1050" b="1" baseline="0" dirty="0" smtClean="0">
                          <a:latin typeface="Arial" panose="020B0604020202020204" pitchFamily="34" charset="0"/>
                          <a:cs typeface="Arial" panose="020B0604020202020204" pitchFamily="34" charset="0"/>
                        </a:rPr>
                        <a:t> </a:t>
                      </a:r>
                      <a:r>
                        <a:rPr lang="es-MX" sz="1050" b="1" baseline="0" dirty="0" err="1" smtClean="0">
                          <a:latin typeface="Arial" panose="020B0604020202020204" pitchFamily="34" charset="0"/>
                          <a:cs typeface="Arial" panose="020B0604020202020204" pitchFamily="34" charset="0"/>
                        </a:rPr>
                        <a:t>out</a:t>
                      </a:r>
                      <a:endParaRPr lang="es-MX" sz="1050" b="1" baseline="0"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l"/>
                      <a:endParaRPr lang="es-MX" sz="900" baseline="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9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l"/>
                      <a:endParaRPr lang="es-MX" sz="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MX" sz="900" baseline="0"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MX" sz="900"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Nov 11th</a:t>
                      </a:r>
                      <a:endParaRPr lang="es-MX" sz="9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3" name="CuadroTexto 2"/>
          <p:cNvSpPr txBox="1"/>
          <p:nvPr/>
        </p:nvSpPr>
        <p:spPr>
          <a:xfrm rot="16200000">
            <a:off x="-2289737" y="3211585"/>
            <a:ext cx="4904514" cy="500137"/>
          </a:xfrm>
          <a:prstGeom prst="rect">
            <a:avLst/>
          </a:prstGeom>
          <a:noFill/>
        </p:spPr>
        <p:txBody>
          <a:bodyPr wrap="square" rtlCol="0">
            <a:spAutoFit/>
          </a:bodyPr>
          <a:lstStyle/>
          <a:p>
            <a:pPr lvl="0" algn="ctr"/>
            <a:r>
              <a:rPr lang="es-MX" altLang="es-ES" sz="1600" b="1" dirty="0" err="1" smtClean="0">
                <a:solidFill>
                  <a:prstClr val="black"/>
                </a:solidFill>
                <a:latin typeface="Arial" panose="020B0604020202020204" pitchFamily="34" charset="0"/>
                <a:cs typeface="Arial" panose="020B0604020202020204" pitchFamily="34" charset="0"/>
              </a:rPr>
              <a:t>Units</a:t>
            </a:r>
            <a:r>
              <a:rPr lang="es-MX" altLang="es-ES" sz="1600" b="1" dirty="0" smtClean="0">
                <a:solidFill>
                  <a:prstClr val="black"/>
                </a:solidFill>
                <a:latin typeface="Arial" panose="020B0604020202020204" pitchFamily="34" charset="0"/>
                <a:cs typeface="Arial" panose="020B0604020202020204" pitchFamily="34" charset="0"/>
              </a:rPr>
              <a:t> and </a:t>
            </a:r>
            <a:r>
              <a:rPr lang="es-MX" altLang="es-ES" sz="1600" b="1" dirty="0" err="1">
                <a:solidFill>
                  <a:prstClr val="black"/>
                </a:solidFill>
                <a:latin typeface="Arial" panose="020B0604020202020204" pitchFamily="34" charset="0"/>
                <a:cs typeface="Arial" panose="020B0604020202020204" pitchFamily="34" charset="0"/>
              </a:rPr>
              <a:t>l</a:t>
            </a:r>
            <a:r>
              <a:rPr lang="es-MX" altLang="es-ES" sz="1600" b="1" dirty="0" err="1" smtClean="0">
                <a:solidFill>
                  <a:prstClr val="black"/>
                </a:solidFill>
                <a:latin typeface="Arial" panose="020B0604020202020204" pitchFamily="34" charset="0"/>
                <a:cs typeface="Arial" panose="020B0604020202020204" pitchFamily="34" charset="0"/>
              </a:rPr>
              <a:t>essons</a:t>
            </a:r>
            <a:r>
              <a:rPr lang="es-MX" altLang="es-ES" sz="1600" b="1" dirty="0" smtClean="0">
                <a:solidFill>
                  <a:prstClr val="black"/>
                </a:solidFill>
                <a:latin typeface="Arial" panose="020B0604020202020204" pitchFamily="34" charset="0"/>
                <a:cs typeface="Arial" panose="020B0604020202020204" pitchFamily="34" charset="0"/>
              </a:rPr>
              <a:t> </a:t>
            </a:r>
            <a:r>
              <a:rPr lang="es-MX" altLang="es-ES" sz="1600" b="1" dirty="0" err="1">
                <a:solidFill>
                  <a:prstClr val="black"/>
                </a:solidFill>
                <a:latin typeface="Arial" panose="020B0604020202020204" pitchFamily="34" charset="0"/>
                <a:cs typeface="Arial" panose="020B0604020202020204" pitchFamily="34" charset="0"/>
              </a:rPr>
              <a:t>Arrangement</a:t>
            </a:r>
            <a:endParaRPr lang="es-ES" altLang="es-ES" sz="1600" b="1" dirty="0">
              <a:solidFill>
                <a:prstClr val="black"/>
              </a:solidFill>
              <a:latin typeface="Arial" panose="020B0604020202020204" pitchFamily="34" charset="0"/>
              <a:cs typeface="Arial" panose="020B0604020202020204" pitchFamily="34" charset="0"/>
            </a:endParaRPr>
          </a:p>
          <a:p>
            <a:endParaRPr lang="es-ES" sz="1050" dirty="0"/>
          </a:p>
        </p:txBody>
      </p:sp>
    </p:spTree>
    <p:extLst>
      <p:ext uri="{BB962C8B-B14F-4D97-AF65-F5344CB8AC3E}">
        <p14:creationId xmlns:p14="http://schemas.microsoft.com/office/powerpoint/2010/main" val="641881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Resultado de imagen para english class clipart">
            <a:extLst>
              <a:ext uri="{FF2B5EF4-FFF2-40B4-BE49-F238E27FC236}">
                <a16:creationId xmlns:a16="http://schemas.microsoft.com/office/drawing/2014/main" xmlns="" id="{917FD0ED-4BB4-4126-A071-C3DE3DAB10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2" t="1603" r="2147" b="2154"/>
          <a:stretch/>
        </p:blipFill>
        <p:spPr bwMode="auto">
          <a:xfrm>
            <a:off x="385587" y="227026"/>
            <a:ext cx="11360936" cy="648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50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876784783"/>
              </p:ext>
            </p:extLst>
          </p:nvPr>
        </p:nvGraphicFramePr>
        <p:xfrm>
          <a:off x="329623" y="92519"/>
          <a:ext cx="11780461" cy="6870246"/>
        </p:xfrm>
        <a:graphic>
          <a:graphicData uri="http://schemas.openxmlformats.org/drawingml/2006/table">
            <a:tbl>
              <a:tblPr firstRow="1" bandRow="1">
                <a:tableStyleId>{5C22544A-7EE6-4342-B048-85BDC9FD1C3A}</a:tableStyleId>
              </a:tblPr>
              <a:tblGrid>
                <a:gridCol w="540068"/>
                <a:gridCol w="465455"/>
                <a:gridCol w="660718"/>
                <a:gridCol w="991899"/>
                <a:gridCol w="3051544"/>
                <a:gridCol w="2626228"/>
                <a:gridCol w="2668772"/>
                <a:gridCol w="775777"/>
              </a:tblGrid>
              <a:tr h="410482">
                <a:tc>
                  <a:txBody>
                    <a:bodyPr/>
                    <a:lstStyle/>
                    <a:p>
                      <a:pPr algn="ctr"/>
                      <a:r>
                        <a:rPr lang="es-MX" sz="1000" dirty="0" err="1" smtClean="0">
                          <a:latin typeface="Arial" panose="020B0604020202020204" pitchFamily="34" charset="0"/>
                          <a:cs typeface="Arial" panose="020B0604020202020204" pitchFamily="34" charset="0"/>
                        </a:rPr>
                        <a:t>Level</a:t>
                      </a:r>
                      <a:endParaRPr lang="es-MX"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err="1" smtClean="0">
                          <a:latin typeface="Arial" panose="020B0604020202020204" pitchFamily="34" charset="0"/>
                          <a:cs typeface="Arial" panose="020B0604020202020204" pitchFamily="34" charset="0"/>
                        </a:rPr>
                        <a:t>Unit</a:t>
                      </a:r>
                      <a:endParaRPr lang="es-MX" sz="1000"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s-MX" sz="1000" dirty="0" err="1" smtClean="0">
                          <a:latin typeface="Arial" panose="020B0604020202020204" pitchFamily="34" charset="0"/>
                          <a:cs typeface="Arial" panose="020B0604020202020204" pitchFamily="34" charset="0"/>
                        </a:rPr>
                        <a:t>Lesson</a:t>
                      </a:r>
                      <a:endParaRPr lang="es-MX" sz="1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s-MX" sz="1000" dirty="0" err="1" smtClean="0">
                          <a:latin typeface="Arial" panose="020B0604020202020204" pitchFamily="34" charset="0"/>
                          <a:cs typeface="Arial" panose="020B0604020202020204" pitchFamily="34" charset="0"/>
                        </a:rPr>
                        <a:t>Main</a:t>
                      </a:r>
                      <a:r>
                        <a:rPr lang="es-MX" sz="1000" dirty="0" smtClean="0">
                          <a:latin typeface="Arial" panose="020B0604020202020204" pitchFamily="34" charset="0"/>
                          <a:cs typeface="Arial" panose="020B0604020202020204" pitchFamily="34" charset="0"/>
                        </a:rPr>
                        <a:t> </a:t>
                      </a:r>
                      <a:r>
                        <a:rPr lang="es-MX" sz="1000" dirty="0" err="1" smtClean="0">
                          <a:latin typeface="Arial" panose="020B0604020202020204" pitchFamily="34" charset="0"/>
                          <a:cs typeface="Arial" panose="020B0604020202020204" pitchFamily="34" charset="0"/>
                        </a:rPr>
                        <a:t>Topic</a:t>
                      </a:r>
                      <a:endParaRPr lang="es-MX" sz="1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s-MX" sz="1000" dirty="0" err="1" smtClean="0">
                          <a:latin typeface="Arial" panose="020B0604020202020204" pitchFamily="34" charset="0"/>
                          <a:cs typeface="Arial" panose="020B0604020202020204" pitchFamily="34" charset="0"/>
                        </a:rPr>
                        <a:t>Unit</a:t>
                      </a:r>
                      <a:r>
                        <a:rPr lang="es-MX" sz="1000" dirty="0" smtClean="0">
                          <a:latin typeface="Arial" panose="020B0604020202020204" pitchFamily="34" charset="0"/>
                          <a:cs typeface="Arial" panose="020B0604020202020204" pitchFamily="34" charset="0"/>
                        </a:rPr>
                        <a:t> </a:t>
                      </a:r>
                      <a:r>
                        <a:rPr lang="es-MX" sz="1000" dirty="0" err="1" smtClean="0">
                          <a:latin typeface="Arial" panose="020B0604020202020204" pitchFamily="34" charset="0"/>
                          <a:cs typeface="Arial" panose="020B0604020202020204" pitchFamily="34" charset="0"/>
                        </a:rPr>
                        <a:t>objectives</a:t>
                      </a:r>
                      <a:endParaRPr lang="es-MX" sz="1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s-MX" sz="1000" baseline="0" dirty="0" smtClean="0">
                          <a:latin typeface="Arial" panose="020B0604020202020204" pitchFamily="34" charset="0"/>
                          <a:cs typeface="Arial" panose="020B0604020202020204" pitchFamily="34" charset="0"/>
                        </a:rPr>
                        <a:t>ELL </a:t>
                      </a:r>
                      <a:r>
                        <a:rPr lang="es-MX" sz="1000" baseline="0" dirty="0" err="1" smtClean="0">
                          <a:latin typeface="Arial" panose="020B0604020202020204" pitchFamily="34" charset="0"/>
                          <a:cs typeface="Arial" panose="020B0604020202020204" pitchFamily="34" charset="0"/>
                        </a:rPr>
                        <a:t>Grammar</a:t>
                      </a:r>
                      <a:r>
                        <a:rPr lang="es-MX" sz="1000" baseline="0" dirty="0" smtClean="0">
                          <a:latin typeface="Arial" panose="020B0604020202020204" pitchFamily="34" charset="0"/>
                          <a:cs typeface="Arial" panose="020B0604020202020204" pitchFamily="34" charset="0"/>
                        </a:rPr>
                        <a:t>  and </a:t>
                      </a:r>
                      <a:r>
                        <a:rPr lang="es-MX" sz="1000" baseline="0" dirty="0" err="1" smtClean="0">
                          <a:latin typeface="Arial" panose="020B0604020202020204" pitchFamily="34" charset="0"/>
                          <a:cs typeface="Arial" panose="020B0604020202020204" pitchFamily="34" charset="0"/>
                        </a:rPr>
                        <a:t>vocabulary</a:t>
                      </a:r>
                      <a:r>
                        <a:rPr lang="es-MX" sz="1000" baseline="0" dirty="0" smtClean="0">
                          <a:latin typeface="Arial" panose="020B0604020202020204" pitchFamily="34" charset="0"/>
                          <a:cs typeface="Arial" panose="020B0604020202020204" pitchFamily="34" charset="0"/>
                        </a:rPr>
                        <a:t> </a:t>
                      </a:r>
                      <a:r>
                        <a:rPr lang="es-MX" sz="1000" baseline="0" dirty="0" err="1" smtClean="0">
                          <a:latin typeface="Arial" panose="020B0604020202020204" pitchFamily="34" charset="0"/>
                          <a:cs typeface="Arial" panose="020B0604020202020204" pitchFamily="34" charset="0"/>
                        </a:rPr>
                        <a:t>practice</a:t>
                      </a:r>
                      <a:endParaRPr lang="es-MX" sz="1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s-MX" sz="1000" dirty="0" err="1" smtClean="0">
                          <a:latin typeface="Arial" panose="020B0604020202020204" pitchFamily="34" charset="0"/>
                          <a:cs typeface="Arial" panose="020B0604020202020204" pitchFamily="34" charset="0"/>
                        </a:rPr>
                        <a:t>Activity</a:t>
                      </a:r>
                      <a:r>
                        <a:rPr lang="es-MX" sz="1000" baseline="0" dirty="0" smtClean="0">
                          <a:latin typeface="Arial" panose="020B0604020202020204" pitchFamily="34" charset="0"/>
                          <a:cs typeface="Arial" panose="020B0604020202020204" pitchFamily="34" charset="0"/>
                        </a:rPr>
                        <a:t>  </a:t>
                      </a:r>
                      <a:r>
                        <a:rPr lang="es-MX" sz="1000" baseline="0" dirty="0" err="1" smtClean="0">
                          <a:latin typeface="Arial" panose="020B0604020202020204" pitchFamily="34" charset="0"/>
                          <a:cs typeface="Arial" panose="020B0604020202020204" pitchFamily="34" charset="0"/>
                        </a:rPr>
                        <a:t>to</a:t>
                      </a:r>
                      <a:r>
                        <a:rPr lang="es-MX" sz="1000" baseline="0" dirty="0" smtClean="0">
                          <a:latin typeface="Arial" panose="020B0604020202020204" pitchFamily="34" charset="0"/>
                          <a:cs typeface="Arial" panose="020B0604020202020204" pitchFamily="34" charset="0"/>
                        </a:rPr>
                        <a:t> </a:t>
                      </a:r>
                      <a:r>
                        <a:rPr lang="es-MX" sz="1000" baseline="0" dirty="0" err="1" smtClean="0">
                          <a:latin typeface="Arial" panose="020B0604020202020204" pitchFamily="34" charset="0"/>
                          <a:cs typeface="Arial" panose="020B0604020202020204" pitchFamily="34" charset="0"/>
                        </a:rPr>
                        <a:t>hand</a:t>
                      </a:r>
                      <a:r>
                        <a:rPr lang="es-MX" sz="1000" baseline="0" dirty="0" smtClean="0">
                          <a:latin typeface="Arial" panose="020B0604020202020204" pitchFamily="34" charset="0"/>
                          <a:cs typeface="Arial" panose="020B0604020202020204" pitchFamily="34" charset="0"/>
                        </a:rPr>
                        <a:t> </a:t>
                      </a:r>
                      <a:r>
                        <a:rPr lang="es-MX" sz="1000" baseline="0" dirty="0" err="1" smtClean="0">
                          <a:latin typeface="Arial" panose="020B0604020202020204" pitchFamily="34" charset="0"/>
                          <a:cs typeface="Arial" panose="020B0604020202020204" pitchFamily="34" charset="0"/>
                        </a:rPr>
                        <a:t>out</a:t>
                      </a:r>
                      <a:endParaRPr lang="es-MX" sz="1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s-MX" sz="1000" dirty="0" err="1">
                          <a:latin typeface="Arial" panose="020B0604020202020204" pitchFamily="34" charset="0"/>
                          <a:cs typeface="Arial" panose="020B0604020202020204" pitchFamily="34" charset="0"/>
                        </a:rPr>
                        <a:t>Due</a:t>
                      </a:r>
                      <a:r>
                        <a:rPr lang="es-MX" sz="1000" dirty="0">
                          <a:latin typeface="Arial" panose="020B0604020202020204" pitchFamily="34" charset="0"/>
                          <a:cs typeface="Arial" panose="020B0604020202020204" pitchFamily="34" charset="0"/>
                        </a:rPr>
                        <a:t> date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06807">
                <a:tc>
                  <a:txBody>
                    <a:bodyPr/>
                    <a:lstStyle/>
                    <a:p>
                      <a:pPr algn="ctr"/>
                      <a:r>
                        <a:rPr lang="es-MX" sz="850" baseline="0" dirty="0" smtClean="0">
                          <a:latin typeface="Arial" panose="020B0604020202020204" pitchFamily="34" charset="0"/>
                          <a:cs typeface="Arial" panose="020B0604020202020204" pitchFamily="34" charset="0"/>
                        </a:rPr>
                        <a:t>L7</a:t>
                      </a:r>
                      <a:endParaRPr lang="es-MX" sz="850"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850" dirty="0" smtClean="0">
                          <a:latin typeface="Arial" panose="020B0604020202020204" pitchFamily="34" charset="0"/>
                          <a:cs typeface="Arial" panose="020B0604020202020204" pitchFamily="34" charset="0"/>
                        </a:rPr>
                        <a:t>11</a:t>
                      </a:r>
                      <a:endParaRPr lang="es-MX" sz="8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s-MX" sz="850" baseline="0" dirty="0" smtClean="0">
                          <a:latin typeface="Arial" panose="020B0604020202020204" pitchFamily="34" charset="0"/>
                          <a:cs typeface="Arial" panose="020B0604020202020204" pitchFamily="34" charset="0"/>
                        </a:rPr>
                        <a:t>1-11</a:t>
                      </a:r>
                      <a:endParaRPr lang="es-MX" sz="850" baseline="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50" b="0" i="0" kern="1200" dirty="0" smtClean="0">
                          <a:solidFill>
                            <a:schemeClr val="dk1"/>
                          </a:solidFill>
                          <a:effectLst/>
                          <a:latin typeface="Arial" panose="020B0604020202020204" pitchFamily="34" charset="0"/>
                          <a:ea typeface="+mn-ea"/>
                          <a:cs typeface="Arial" panose="020B0604020202020204" pitchFamily="34" charset="0"/>
                        </a:rPr>
                        <a:t>A Quiet Night at Home</a:t>
                      </a:r>
                      <a:endParaRPr lang="es-MX" sz="8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sz="850" b="0" i="0" kern="1200" dirty="0" smtClean="0">
                          <a:solidFill>
                            <a:schemeClr val="dk1"/>
                          </a:solidFill>
                          <a:effectLst/>
                          <a:latin typeface="Arial" panose="020B0604020202020204" pitchFamily="34" charset="0"/>
                          <a:ea typeface="+mn-ea"/>
                          <a:cs typeface="Arial" panose="020B0604020202020204" pitchFamily="34" charset="0"/>
                        </a:rPr>
                        <a:t>In this unit you will use modals verbs of speculation to talk and write about feelings and impressions. You will practice talking and exchanging opinions on movies and social activities. You will also look at ways to talk about wishes and imaginary situations. You will try out language to help show you understand someone's feelings or the situation they are in.</a:t>
                      </a:r>
                      <a:endParaRPr lang="es-MX" sz="8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850" baseline="0" dirty="0" err="1" smtClean="0">
                          <a:latin typeface="Arial" panose="020B0604020202020204" pitchFamily="34" charset="0"/>
                          <a:cs typeface="Arial" panose="020B0604020202020204" pitchFamily="34" charset="0"/>
                        </a:rPr>
                        <a:t>Present</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the</a:t>
                      </a:r>
                      <a:r>
                        <a:rPr lang="es-MX" sz="850" baseline="0" dirty="0" smtClean="0">
                          <a:latin typeface="Arial" panose="020B0604020202020204" pitchFamily="34" charset="0"/>
                          <a:cs typeface="Arial" panose="020B0604020202020204" pitchFamily="34" charset="0"/>
                        </a:rPr>
                        <a:t> gramar </a:t>
                      </a:r>
                      <a:r>
                        <a:rPr lang="es-MX" sz="850" baseline="0" dirty="0" err="1" smtClean="0">
                          <a:latin typeface="Arial" panose="020B0604020202020204" pitchFamily="34" charset="0"/>
                          <a:cs typeface="Arial" panose="020B0604020202020204" pitchFamily="34" charset="0"/>
                        </a:rPr>
                        <a:t>content</a:t>
                      </a:r>
                      <a:r>
                        <a:rPr lang="es-MX" sz="850" baseline="0" dirty="0" smtClean="0">
                          <a:latin typeface="Arial" panose="020B0604020202020204" pitchFamily="34" charset="0"/>
                          <a:cs typeface="Arial" panose="020B0604020202020204" pitchFamily="34" charset="0"/>
                        </a:rPr>
                        <a:t> of </a:t>
                      </a:r>
                      <a:r>
                        <a:rPr lang="es-MX" sz="850" baseline="0" dirty="0" err="1" smtClean="0">
                          <a:latin typeface="Arial" panose="020B0604020202020204" pitchFamily="34" charset="0"/>
                          <a:cs typeface="Arial" panose="020B0604020202020204" pitchFamily="34" charset="0"/>
                        </a:rPr>
                        <a:t>your</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a:t>
                      </a:r>
                    </a:p>
                    <a:p>
                      <a:r>
                        <a:rPr lang="es-MX" sz="850" baseline="0" dirty="0" err="1" smtClean="0">
                          <a:latin typeface="Arial" panose="020B0604020202020204" pitchFamily="34" charset="0"/>
                          <a:cs typeface="Arial" panose="020B0604020202020204" pitchFamily="34" charset="0"/>
                        </a:rPr>
                        <a:t>Explain</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the</a:t>
                      </a:r>
                      <a:r>
                        <a:rPr lang="es-MX" sz="850" baseline="0" dirty="0" smtClean="0">
                          <a:latin typeface="Arial" panose="020B0604020202020204" pitchFamily="34" charset="0"/>
                          <a:cs typeface="Arial" panose="020B0604020202020204" pitchFamily="34" charset="0"/>
                        </a:rPr>
                        <a:t> gramar </a:t>
                      </a:r>
                      <a:r>
                        <a:rPr lang="es-MX" sz="850" baseline="0" dirty="0" err="1" smtClean="0">
                          <a:latin typeface="Arial" panose="020B0604020202020204" pitchFamily="34" charset="0"/>
                          <a:cs typeface="Arial" panose="020B0604020202020204" pitchFamily="34" charset="0"/>
                        </a:rPr>
                        <a:t>point</a:t>
                      </a:r>
                      <a:r>
                        <a:rPr lang="es-MX" sz="850" baseline="0" dirty="0" smtClean="0">
                          <a:latin typeface="Arial" panose="020B0604020202020204" pitchFamily="34" charset="0"/>
                          <a:cs typeface="Arial" panose="020B0604020202020204" pitchFamily="34" charset="0"/>
                        </a:rPr>
                        <a:t>,</a:t>
                      </a:r>
                    </a:p>
                    <a:p>
                      <a:r>
                        <a:rPr lang="es-MX" sz="850" baseline="0" dirty="0" err="1" smtClean="0">
                          <a:latin typeface="Arial" panose="020B0604020202020204" pitchFamily="34" charset="0"/>
                          <a:cs typeface="Arial" panose="020B0604020202020204" pitchFamily="34" charset="0"/>
                        </a:rPr>
                        <a:t>Give</a:t>
                      </a:r>
                      <a:r>
                        <a:rPr lang="es-MX" sz="850" baseline="0" dirty="0" smtClean="0">
                          <a:latin typeface="Arial" panose="020B0604020202020204" pitchFamily="34" charset="0"/>
                          <a:cs typeface="Arial" panose="020B0604020202020204" pitchFamily="34" charset="0"/>
                        </a:rPr>
                        <a:t> 2 </a:t>
                      </a:r>
                      <a:r>
                        <a:rPr lang="es-MX" sz="850" baseline="0" dirty="0" err="1" smtClean="0">
                          <a:latin typeface="Arial" panose="020B0604020202020204" pitchFamily="34" charset="0"/>
                          <a:cs typeface="Arial" panose="020B0604020202020204" pitchFamily="34" charset="0"/>
                        </a:rPr>
                        <a:t>examples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using</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the</a:t>
                      </a:r>
                      <a:r>
                        <a:rPr lang="es-MX" sz="850" baseline="0" dirty="0" smtClean="0">
                          <a:latin typeface="Arial" panose="020B0604020202020204" pitchFamily="34" charset="0"/>
                          <a:cs typeface="Arial" panose="020B0604020202020204" pitchFamily="34" charset="0"/>
                        </a:rPr>
                        <a:t> gramar </a:t>
                      </a:r>
                      <a:r>
                        <a:rPr lang="es-MX" sz="850" baseline="0" dirty="0" err="1" smtClean="0">
                          <a:latin typeface="Arial" panose="020B0604020202020204" pitchFamily="34" charset="0"/>
                          <a:cs typeface="Arial" panose="020B0604020202020204" pitchFamily="34" charset="0"/>
                        </a:rPr>
                        <a:t>point</a:t>
                      </a:r>
                      <a:r>
                        <a:rPr lang="es-MX" sz="850" baseline="0" dirty="0" smtClean="0">
                          <a:latin typeface="Arial" panose="020B0604020202020204" pitchFamily="34" charset="0"/>
                          <a:cs typeface="Arial" panose="020B0604020202020204" pitchFamily="34" charset="0"/>
                        </a:rPr>
                        <a:t>, and  2 </a:t>
                      </a:r>
                      <a:r>
                        <a:rPr lang="es-MX" sz="850" baseline="0" dirty="0" err="1" smtClean="0">
                          <a:latin typeface="Arial" panose="020B0604020202020204" pitchFamily="34" charset="0"/>
                          <a:cs typeface="Arial" panose="020B0604020202020204" pitchFamily="34" charset="0"/>
                        </a:rPr>
                        <a:t>words</a:t>
                      </a:r>
                      <a:r>
                        <a:rPr lang="es-MX" sz="850" baseline="0" dirty="0" smtClean="0">
                          <a:latin typeface="Arial" panose="020B0604020202020204" pitchFamily="34" charset="0"/>
                          <a:cs typeface="Arial" panose="020B0604020202020204" pitchFamily="34" charset="0"/>
                        </a:rPr>
                        <a:t> of </a:t>
                      </a:r>
                      <a:r>
                        <a:rPr lang="es-MX" sz="850" baseline="0" dirty="0" err="1" smtClean="0">
                          <a:latin typeface="Arial" panose="020B0604020202020204" pitchFamily="34" charset="0"/>
                          <a:cs typeface="Arial" panose="020B0604020202020204" pitchFamily="34" charset="0"/>
                        </a:rPr>
                        <a:t>vocabulary</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list</a:t>
                      </a:r>
                      <a:r>
                        <a:rPr lang="es-MX" sz="850" baseline="0" dirty="0" smtClean="0">
                          <a:latin typeface="Arial" panose="020B0604020202020204" pitchFamily="34" charset="0"/>
                          <a:cs typeface="Arial" panose="020B0604020202020204" pitchFamily="34" charset="0"/>
                        </a:rPr>
                        <a:t> (use </a:t>
                      </a:r>
                      <a:r>
                        <a:rPr lang="es-MX" sz="850" baseline="0" dirty="0" err="1" smtClean="0">
                          <a:latin typeface="Arial" panose="020B0604020202020204" pitchFamily="34" charset="0"/>
                          <a:cs typeface="Arial" panose="020B0604020202020204" pitchFamily="34" charset="0"/>
                        </a:rPr>
                        <a:t>ppt</a:t>
                      </a:r>
                      <a:r>
                        <a:rPr lang="es-MX" sz="850" baseline="0" dirty="0" smtClean="0">
                          <a:latin typeface="Arial" panose="020B0604020202020204" pitchFamily="34" charset="0"/>
                          <a:cs typeface="Arial" panose="020B0604020202020204" pitchFamily="34" charset="0"/>
                        </a:rPr>
                        <a:t> editor </a:t>
                      </a:r>
                      <a:r>
                        <a:rPr lang="es-MX" sz="850" baseline="0" dirty="0" err="1" smtClean="0">
                          <a:latin typeface="Arial" panose="020B0604020202020204" pitchFamily="34" charset="0"/>
                          <a:cs typeface="Arial" panose="020B0604020202020204" pitchFamily="34" charset="0"/>
                        </a:rPr>
                        <a:t>to</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make</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your</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presentation</a:t>
                      </a:r>
                      <a:r>
                        <a:rPr lang="es-MX" sz="850" baseline="0" dirty="0" smtClean="0">
                          <a:latin typeface="Arial" panose="020B0604020202020204" pitchFamily="34" charset="0"/>
                          <a:cs typeface="Arial" panose="020B0604020202020204" pitchFamily="34" charset="0"/>
                        </a:rPr>
                        <a:t>)</a:t>
                      </a:r>
                    </a:p>
                    <a:p>
                      <a:r>
                        <a:rPr lang="es-MX" sz="850" baseline="0" dirty="0" smtClean="0">
                          <a:latin typeface="Arial" panose="020B0604020202020204" pitchFamily="34" charset="0"/>
                          <a:cs typeface="Arial" panose="020B0604020202020204" pitchFamily="34" charset="0"/>
                        </a:rPr>
                        <a:t>S#1 </a:t>
                      </a:r>
                      <a:r>
                        <a:rPr lang="es-MX" sz="850" baseline="0" dirty="0" err="1" smtClean="0">
                          <a:latin typeface="Arial" panose="020B0604020202020204" pitchFamily="34" charset="0"/>
                          <a:cs typeface="Arial" panose="020B0604020202020204" pitchFamily="34" charset="0"/>
                        </a:rPr>
                        <a:t>will</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present</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1, S#2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2 and so </a:t>
                      </a:r>
                      <a:r>
                        <a:rPr lang="es-MX" sz="850" baseline="0" dirty="0" err="1" smtClean="0">
                          <a:latin typeface="Arial" panose="020B0604020202020204" pitchFamily="34" charset="0"/>
                          <a:cs typeface="Arial" panose="020B0604020202020204" pitchFamily="34" charset="0"/>
                        </a:rPr>
                        <a:t>on</a:t>
                      </a:r>
                      <a:r>
                        <a:rPr lang="es-MX" sz="850" baseline="0" dirty="0" smtClean="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850" b="0" dirty="0" err="1" smtClean="0">
                          <a:latin typeface="Arial" panose="020B0604020202020204" pitchFamily="34" charset="0"/>
                          <a:cs typeface="Arial" panose="020B0604020202020204" pitchFamily="34" charset="0"/>
                        </a:rPr>
                        <a:t>Upload</a:t>
                      </a:r>
                      <a:r>
                        <a:rPr lang="es-MX" sz="850" b="0" dirty="0" smtClean="0">
                          <a:latin typeface="Arial" panose="020B0604020202020204" pitchFamily="34" charset="0"/>
                          <a:cs typeface="Arial" panose="020B0604020202020204" pitchFamily="34" charset="0"/>
                        </a:rPr>
                        <a:t> a video,</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conversate</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with</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your</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partner</a:t>
                      </a:r>
                      <a:r>
                        <a:rPr lang="es-MX" sz="850" b="0" baseline="0" dirty="0" smtClean="0">
                          <a:latin typeface="Arial" panose="020B0604020202020204" pitchFamily="34" charset="0"/>
                          <a:cs typeface="Arial" panose="020B0604020202020204" pitchFamily="34" charset="0"/>
                        </a:rPr>
                        <a:t>, use </a:t>
                      </a:r>
                      <a:r>
                        <a:rPr lang="es-MX" sz="850" b="0" baseline="0" dirty="0" err="1" smtClean="0">
                          <a:latin typeface="Arial" panose="020B0604020202020204" pitchFamily="34" charset="0"/>
                          <a:cs typeface="Arial" panose="020B0604020202020204" pitchFamily="34" charset="0"/>
                        </a:rPr>
                        <a:t>the</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questions</a:t>
                      </a:r>
                      <a:r>
                        <a:rPr lang="es-MX" sz="850" b="0" baseline="0" dirty="0" smtClean="0">
                          <a:latin typeface="Arial" panose="020B0604020202020204" pitchFamily="34" charset="0"/>
                          <a:cs typeface="Arial" panose="020B0604020202020204" pitchFamily="34" charset="0"/>
                        </a:rPr>
                        <a:t> of </a:t>
                      </a:r>
                      <a:r>
                        <a:rPr lang="es-MX" sz="850" b="0" baseline="0" dirty="0" err="1" smtClean="0">
                          <a:latin typeface="Arial" panose="020B0604020202020204" pitchFamily="34" charset="0"/>
                          <a:cs typeface="Arial" panose="020B0604020202020204" pitchFamily="34" charset="0"/>
                        </a:rPr>
                        <a:t>your</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lesson</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to</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talk</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about</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them</a:t>
                      </a:r>
                      <a:r>
                        <a:rPr lang="es-MX" sz="850" b="0" baseline="0" dirty="0" smtClean="0">
                          <a:latin typeface="Arial" panose="020B0604020202020204" pitchFamily="34" charset="0"/>
                          <a:cs typeface="Arial" panose="020B0604020202020204" pitchFamily="34" charset="0"/>
                        </a:rPr>
                        <a:t> .</a:t>
                      </a:r>
                    </a:p>
                    <a:p>
                      <a:endParaRPr lang="es-MX" sz="850" dirty="0" smtClean="0">
                        <a:latin typeface="Arial" panose="020B0604020202020204" pitchFamily="34" charset="0"/>
                        <a:cs typeface="Arial" panose="020B0604020202020204" pitchFamily="34" charset="0"/>
                      </a:endParaRPr>
                    </a:p>
                    <a:p>
                      <a:r>
                        <a:rPr lang="es-MX" sz="850" dirty="0" smtClean="0">
                          <a:latin typeface="Arial" panose="020B0604020202020204" pitchFamily="34" charset="0"/>
                          <a:cs typeface="Arial" panose="020B0604020202020204" pitchFamily="34" charset="0"/>
                        </a:rPr>
                        <a:t>S#1</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questions</a:t>
                      </a:r>
                      <a:r>
                        <a:rPr lang="es-MX" sz="850" baseline="0" dirty="0" smtClean="0">
                          <a:latin typeface="Arial" panose="020B0604020202020204" pitchFamily="34" charset="0"/>
                          <a:cs typeface="Arial" panose="020B0604020202020204" pitchFamily="34" charset="0"/>
                        </a:rPr>
                        <a:t> of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1, S#2 </a:t>
                      </a:r>
                      <a:r>
                        <a:rPr lang="es-MX" sz="850" baseline="0" dirty="0" err="1" smtClean="0">
                          <a:latin typeface="Arial" panose="020B0604020202020204" pitchFamily="34" charset="0"/>
                          <a:cs typeface="Arial" panose="020B0604020202020204" pitchFamily="34" charset="0"/>
                        </a:rPr>
                        <a:t>questions</a:t>
                      </a:r>
                      <a:r>
                        <a:rPr lang="es-MX" sz="850" baseline="0" dirty="0" smtClean="0">
                          <a:latin typeface="Arial" panose="020B0604020202020204" pitchFamily="34" charset="0"/>
                          <a:cs typeface="Arial" panose="020B0604020202020204" pitchFamily="34" charset="0"/>
                        </a:rPr>
                        <a:t> of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2 and so </a:t>
                      </a:r>
                      <a:r>
                        <a:rPr lang="es-MX" sz="850" baseline="0" dirty="0" err="1" smtClean="0">
                          <a:latin typeface="Arial" panose="020B0604020202020204" pitchFamily="34" charset="0"/>
                          <a:cs typeface="Arial" panose="020B0604020202020204" pitchFamily="34" charset="0"/>
                        </a:rPr>
                        <a:t>on</a:t>
                      </a:r>
                      <a:r>
                        <a:rPr lang="es-MX" sz="850" baseline="0" dirty="0" smtClean="0">
                          <a:latin typeface="Arial" panose="020B0604020202020204" pitchFamily="34" charset="0"/>
                          <a:cs typeface="Arial" panose="020B0604020202020204" pitchFamily="34" charset="0"/>
                        </a:rPr>
                        <a:t>.</a:t>
                      </a:r>
                    </a:p>
                    <a:p>
                      <a:r>
                        <a:rPr lang="es-MX" sz="850" baseline="0" dirty="0" err="1" smtClean="0">
                          <a:latin typeface="Arial" panose="020B0604020202020204" pitchFamily="34" charset="0"/>
                          <a:cs typeface="Arial" panose="020B0604020202020204" pitchFamily="34" charset="0"/>
                        </a:rPr>
                        <a:t>Eg</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If</a:t>
                      </a:r>
                      <a:r>
                        <a:rPr lang="es-MX" sz="850" baseline="0" dirty="0" smtClean="0">
                          <a:latin typeface="Arial" panose="020B0604020202020204" pitchFamily="34" charset="0"/>
                          <a:cs typeface="Arial" panose="020B0604020202020204" pitchFamily="34" charset="0"/>
                        </a:rPr>
                        <a:t> S#1 </a:t>
                      </a:r>
                      <a:r>
                        <a:rPr lang="es-MX" sz="850" baseline="0" dirty="0" err="1" smtClean="0">
                          <a:latin typeface="Arial" panose="020B0604020202020204" pitchFamily="34" charset="0"/>
                          <a:cs typeface="Arial" panose="020B0604020202020204" pitchFamily="34" charset="0"/>
                        </a:rPr>
                        <a:t>is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pair</a:t>
                      </a:r>
                      <a:r>
                        <a:rPr lang="es-MX" sz="850" baseline="0" dirty="0" smtClean="0">
                          <a:latin typeface="Arial" panose="020B0604020202020204" pitchFamily="34" charset="0"/>
                          <a:cs typeface="Arial" panose="020B0604020202020204" pitchFamily="34" charset="0"/>
                        </a:rPr>
                        <a:t> of S#2, </a:t>
                      </a:r>
                      <a:r>
                        <a:rPr lang="es-MX" sz="850" baseline="0" dirty="0" err="1" smtClean="0">
                          <a:latin typeface="Arial" panose="020B0604020202020204" pitchFamily="34" charset="0"/>
                          <a:cs typeface="Arial" panose="020B0604020202020204" pitchFamily="34" charset="0"/>
                        </a:rPr>
                        <a:t>the</a:t>
                      </a:r>
                      <a:r>
                        <a:rPr lang="es-MX" sz="850" baseline="0" dirty="0" smtClean="0">
                          <a:latin typeface="Arial" panose="020B0604020202020204" pitchFamily="34" charset="0"/>
                          <a:cs typeface="Arial" panose="020B0604020202020204" pitchFamily="34" charset="0"/>
                        </a:rPr>
                        <a:t> </a:t>
                      </a:r>
                      <a:r>
                        <a:rPr lang="es-MX" sz="850" baseline="0" dirty="0" smtClean="0">
                          <a:latin typeface="Arial" panose="020B0604020202020204" pitchFamily="34" charset="0"/>
                          <a:cs typeface="Arial" panose="020B0604020202020204" pitchFamily="34" charset="0"/>
                        </a:rPr>
                        <a:t>S#1 </a:t>
                      </a:r>
                      <a:r>
                        <a:rPr lang="es-MX" sz="850" baseline="0" dirty="0" err="1" smtClean="0">
                          <a:latin typeface="Arial" panose="020B0604020202020204" pitchFamily="34" charset="0"/>
                          <a:cs typeface="Arial" panose="020B0604020202020204" pitchFamily="34" charset="0"/>
                        </a:rPr>
                        <a:t>makes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her</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questions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to</a:t>
                      </a:r>
                      <a:r>
                        <a:rPr lang="es-MX" sz="850" baseline="0" dirty="0" smtClean="0">
                          <a:latin typeface="Arial" panose="020B0604020202020204" pitchFamily="34" charset="0"/>
                          <a:cs typeface="Arial" panose="020B0604020202020204" pitchFamily="34" charset="0"/>
                        </a:rPr>
                        <a:t> S#2 and s#2 </a:t>
                      </a:r>
                      <a:r>
                        <a:rPr lang="es-MX" sz="850" baseline="0" dirty="0" err="1" smtClean="0">
                          <a:latin typeface="Arial" panose="020B0604020202020204" pitchFamily="34" charset="0"/>
                          <a:cs typeface="Arial" panose="020B0604020202020204" pitchFamily="34" charset="0"/>
                        </a:rPr>
                        <a:t>make</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her</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questions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to</a:t>
                      </a:r>
                      <a:r>
                        <a:rPr lang="es-MX" sz="850" baseline="0" dirty="0" smtClean="0">
                          <a:latin typeface="Arial" panose="020B0604020202020204" pitchFamily="34" charset="0"/>
                          <a:cs typeface="Arial" panose="020B0604020202020204" pitchFamily="34" charset="0"/>
                        </a:rPr>
                        <a:t> S#1.</a:t>
                      </a:r>
                      <a:endParaRPr lang="es-MX" sz="850"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850" dirty="0" smtClean="0">
                          <a:latin typeface="Arial" panose="020B0604020202020204" pitchFamily="34" charset="0"/>
                          <a:cs typeface="Arial" panose="020B0604020202020204" pitchFamily="34" charset="0"/>
                        </a:rPr>
                        <a:t>Nov 26th</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1068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850" baseline="0" dirty="0" smtClean="0">
                          <a:latin typeface="Arial" panose="020B0604020202020204" pitchFamily="34" charset="0"/>
                          <a:cs typeface="Arial" panose="020B0604020202020204" pitchFamily="34" charset="0"/>
                        </a:rPr>
                        <a:t>L7</a:t>
                      </a:r>
                      <a:endParaRPr lang="es-MX" sz="850"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850" dirty="0" smtClean="0">
                          <a:latin typeface="Arial" panose="020B0604020202020204" pitchFamily="34" charset="0"/>
                          <a:cs typeface="Arial" panose="020B0604020202020204" pitchFamily="34" charset="0"/>
                        </a:rPr>
                        <a:t>12</a:t>
                      </a:r>
                      <a:endParaRPr lang="es-MX" sz="8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s-MX" sz="850" baseline="0" smtClean="0">
                          <a:latin typeface="Arial" panose="020B0604020202020204" pitchFamily="34" charset="0"/>
                          <a:cs typeface="Arial" panose="020B0604020202020204" pitchFamily="34" charset="0"/>
                        </a:rPr>
                        <a:t>1-11</a:t>
                      </a:r>
                      <a:endParaRPr lang="es-MX" sz="850" baseline="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50" b="0" i="0" kern="1200" dirty="0" smtClean="0">
                          <a:solidFill>
                            <a:schemeClr val="dk1"/>
                          </a:solidFill>
                          <a:effectLst/>
                          <a:latin typeface="Arial" panose="020B0604020202020204" pitchFamily="34" charset="0"/>
                          <a:ea typeface="+mn-ea"/>
                          <a:cs typeface="Arial" panose="020B0604020202020204" pitchFamily="34" charset="0"/>
                        </a:rPr>
                        <a:t>Sally and the Job Inquiry</a:t>
                      </a:r>
                      <a:endParaRPr lang="es-MX" sz="8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sz="850" b="0" i="0" kern="1200" dirty="0" smtClean="0">
                          <a:solidFill>
                            <a:schemeClr val="dk1"/>
                          </a:solidFill>
                          <a:effectLst/>
                          <a:latin typeface="Arial" panose="020B0604020202020204" pitchFamily="34" charset="0"/>
                          <a:ea typeface="+mn-ea"/>
                          <a:cs typeface="Arial" panose="020B0604020202020204" pitchFamily="34" charset="0"/>
                        </a:rPr>
                        <a:t>In this unit you will look at ways to describe a simple or complicated technical problem to a colleague. You will practice asking for and offering help with technical problems, and discussing how to deal with these problems. You will look at language for exchanging opinions. You will also find out how to present evidence and background information, request and offer help by e-mail and plan a strategy.</a:t>
                      </a:r>
                      <a:endParaRPr lang="es-MX" sz="8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850" baseline="0" dirty="0" err="1" smtClean="0">
                          <a:latin typeface="Arial" panose="020B0604020202020204" pitchFamily="34" charset="0"/>
                          <a:cs typeface="Arial" panose="020B0604020202020204" pitchFamily="34" charset="0"/>
                        </a:rPr>
                        <a:t>Present</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the</a:t>
                      </a:r>
                      <a:r>
                        <a:rPr lang="es-MX" sz="850" baseline="0" dirty="0" smtClean="0">
                          <a:latin typeface="Arial" panose="020B0604020202020204" pitchFamily="34" charset="0"/>
                          <a:cs typeface="Arial" panose="020B0604020202020204" pitchFamily="34" charset="0"/>
                        </a:rPr>
                        <a:t> gramar </a:t>
                      </a:r>
                      <a:r>
                        <a:rPr lang="es-MX" sz="850" baseline="0" dirty="0" err="1" smtClean="0">
                          <a:latin typeface="Arial" panose="020B0604020202020204" pitchFamily="34" charset="0"/>
                          <a:cs typeface="Arial" panose="020B0604020202020204" pitchFamily="34" charset="0"/>
                        </a:rPr>
                        <a:t>content</a:t>
                      </a:r>
                      <a:r>
                        <a:rPr lang="es-MX" sz="850" baseline="0" dirty="0" smtClean="0">
                          <a:latin typeface="Arial" panose="020B0604020202020204" pitchFamily="34" charset="0"/>
                          <a:cs typeface="Arial" panose="020B0604020202020204" pitchFamily="34" charset="0"/>
                        </a:rPr>
                        <a:t> of </a:t>
                      </a:r>
                      <a:r>
                        <a:rPr lang="es-MX" sz="850" baseline="0" dirty="0" err="1" smtClean="0">
                          <a:latin typeface="Arial" panose="020B0604020202020204" pitchFamily="34" charset="0"/>
                          <a:cs typeface="Arial" panose="020B0604020202020204" pitchFamily="34" charset="0"/>
                        </a:rPr>
                        <a:t>your</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a:t>
                      </a:r>
                    </a:p>
                    <a:p>
                      <a:r>
                        <a:rPr lang="es-MX" sz="850" baseline="0" dirty="0" err="1" smtClean="0">
                          <a:latin typeface="Arial" panose="020B0604020202020204" pitchFamily="34" charset="0"/>
                          <a:cs typeface="Arial" panose="020B0604020202020204" pitchFamily="34" charset="0"/>
                        </a:rPr>
                        <a:t>Explain</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the</a:t>
                      </a:r>
                      <a:r>
                        <a:rPr lang="es-MX" sz="850" baseline="0" dirty="0" smtClean="0">
                          <a:latin typeface="Arial" panose="020B0604020202020204" pitchFamily="34" charset="0"/>
                          <a:cs typeface="Arial" panose="020B0604020202020204" pitchFamily="34" charset="0"/>
                        </a:rPr>
                        <a:t> gramar </a:t>
                      </a:r>
                      <a:r>
                        <a:rPr lang="es-MX" sz="850" baseline="0" dirty="0" err="1" smtClean="0">
                          <a:latin typeface="Arial" panose="020B0604020202020204" pitchFamily="34" charset="0"/>
                          <a:cs typeface="Arial" panose="020B0604020202020204" pitchFamily="34" charset="0"/>
                        </a:rPr>
                        <a:t>point</a:t>
                      </a:r>
                      <a:r>
                        <a:rPr lang="es-MX" sz="850" baseline="0" dirty="0" smtClean="0">
                          <a:latin typeface="Arial" panose="020B0604020202020204" pitchFamily="34" charset="0"/>
                          <a:cs typeface="Arial" panose="020B0604020202020204" pitchFamily="34" charset="0"/>
                        </a:rPr>
                        <a:t>,</a:t>
                      </a:r>
                    </a:p>
                    <a:p>
                      <a:r>
                        <a:rPr lang="es-MX" sz="850" baseline="0" dirty="0" err="1" smtClean="0">
                          <a:latin typeface="Arial" panose="020B0604020202020204" pitchFamily="34" charset="0"/>
                          <a:cs typeface="Arial" panose="020B0604020202020204" pitchFamily="34" charset="0"/>
                        </a:rPr>
                        <a:t>Give</a:t>
                      </a:r>
                      <a:r>
                        <a:rPr lang="es-MX" sz="850" baseline="0" dirty="0" smtClean="0">
                          <a:latin typeface="Arial" panose="020B0604020202020204" pitchFamily="34" charset="0"/>
                          <a:cs typeface="Arial" panose="020B0604020202020204" pitchFamily="34" charset="0"/>
                        </a:rPr>
                        <a:t> 2 </a:t>
                      </a:r>
                      <a:r>
                        <a:rPr lang="es-MX" sz="850" baseline="0" dirty="0" err="1" smtClean="0">
                          <a:latin typeface="Arial" panose="020B0604020202020204" pitchFamily="34" charset="0"/>
                          <a:cs typeface="Arial" panose="020B0604020202020204" pitchFamily="34" charset="0"/>
                        </a:rPr>
                        <a:t>examples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using</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the</a:t>
                      </a:r>
                      <a:r>
                        <a:rPr lang="es-MX" sz="850" baseline="0" dirty="0" smtClean="0">
                          <a:latin typeface="Arial" panose="020B0604020202020204" pitchFamily="34" charset="0"/>
                          <a:cs typeface="Arial" panose="020B0604020202020204" pitchFamily="34" charset="0"/>
                        </a:rPr>
                        <a:t> gramar </a:t>
                      </a:r>
                      <a:r>
                        <a:rPr lang="es-MX" sz="850" baseline="0" dirty="0" err="1" smtClean="0">
                          <a:latin typeface="Arial" panose="020B0604020202020204" pitchFamily="34" charset="0"/>
                          <a:cs typeface="Arial" panose="020B0604020202020204" pitchFamily="34" charset="0"/>
                        </a:rPr>
                        <a:t>point</a:t>
                      </a:r>
                      <a:r>
                        <a:rPr lang="es-MX" sz="850" baseline="0" dirty="0" smtClean="0">
                          <a:latin typeface="Arial" panose="020B0604020202020204" pitchFamily="34" charset="0"/>
                          <a:cs typeface="Arial" panose="020B0604020202020204" pitchFamily="34" charset="0"/>
                        </a:rPr>
                        <a:t>, and  2 </a:t>
                      </a:r>
                      <a:r>
                        <a:rPr lang="es-MX" sz="850" baseline="0" dirty="0" err="1" smtClean="0">
                          <a:latin typeface="Arial" panose="020B0604020202020204" pitchFamily="34" charset="0"/>
                          <a:cs typeface="Arial" panose="020B0604020202020204" pitchFamily="34" charset="0"/>
                        </a:rPr>
                        <a:t>words</a:t>
                      </a:r>
                      <a:r>
                        <a:rPr lang="es-MX" sz="850" baseline="0" dirty="0" smtClean="0">
                          <a:latin typeface="Arial" panose="020B0604020202020204" pitchFamily="34" charset="0"/>
                          <a:cs typeface="Arial" panose="020B0604020202020204" pitchFamily="34" charset="0"/>
                        </a:rPr>
                        <a:t> of </a:t>
                      </a:r>
                      <a:r>
                        <a:rPr lang="es-MX" sz="850" baseline="0" dirty="0" err="1" smtClean="0">
                          <a:latin typeface="Arial" panose="020B0604020202020204" pitchFamily="34" charset="0"/>
                          <a:cs typeface="Arial" panose="020B0604020202020204" pitchFamily="34" charset="0"/>
                        </a:rPr>
                        <a:t>vocabulary</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list</a:t>
                      </a:r>
                      <a:r>
                        <a:rPr lang="es-MX" sz="850" baseline="0" dirty="0" smtClean="0">
                          <a:latin typeface="Arial" panose="020B0604020202020204" pitchFamily="34" charset="0"/>
                          <a:cs typeface="Arial" panose="020B0604020202020204" pitchFamily="34" charset="0"/>
                        </a:rPr>
                        <a:t> (use </a:t>
                      </a:r>
                      <a:r>
                        <a:rPr lang="es-MX" sz="850" baseline="0" dirty="0" err="1" smtClean="0">
                          <a:latin typeface="Arial" panose="020B0604020202020204" pitchFamily="34" charset="0"/>
                          <a:cs typeface="Arial" panose="020B0604020202020204" pitchFamily="34" charset="0"/>
                        </a:rPr>
                        <a:t>ppt</a:t>
                      </a:r>
                      <a:r>
                        <a:rPr lang="es-MX" sz="850" baseline="0" dirty="0" smtClean="0">
                          <a:latin typeface="Arial" panose="020B0604020202020204" pitchFamily="34" charset="0"/>
                          <a:cs typeface="Arial" panose="020B0604020202020204" pitchFamily="34" charset="0"/>
                        </a:rPr>
                        <a:t> editor </a:t>
                      </a:r>
                      <a:r>
                        <a:rPr lang="es-MX" sz="850" baseline="0" dirty="0" err="1" smtClean="0">
                          <a:latin typeface="Arial" panose="020B0604020202020204" pitchFamily="34" charset="0"/>
                          <a:cs typeface="Arial" panose="020B0604020202020204" pitchFamily="34" charset="0"/>
                        </a:rPr>
                        <a:t>to</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make</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your</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presentation</a:t>
                      </a:r>
                      <a:r>
                        <a:rPr lang="es-MX" sz="850" baseline="0" dirty="0" smtClean="0">
                          <a:latin typeface="Arial" panose="020B0604020202020204" pitchFamily="34" charset="0"/>
                          <a:cs typeface="Arial" panose="020B0604020202020204" pitchFamily="34" charset="0"/>
                        </a:rPr>
                        <a:t>)</a:t>
                      </a:r>
                    </a:p>
                    <a:p>
                      <a:r>
                        <a:rPr lang="es-MX" sz="850" baseline="0" dirty="0" smtClean="0">
                          <a:latin typeface="Arial" panose="020B0604020202020204" pitchFamily="34" charset="0"/>
                          <a:cs typeface="Arial" panose="020B0604020202020204" pitchFamily="34" charset="0"/>
                        </a:rPr>
                        <a:t>S#1 </a:t>
                      </a:r>
                      <a:r>
                        <a:rPr lang="es-MX" sz="850" baseline="0" dirty="0" err="1" smtClean="0">
                          <a:latin typeface="Arial" panose="020B0604020202020204" pitchFamily="34" charset="0"/>
                          <a:cs typeface="Arial" panose="020B0604020202020204" pitchFamily="34" charset="0"/>
                        </a:rPr>
                        <a:t>will</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present</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1, S#2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2 and so </a:t>
                      </a:r>
                      <a:r>
                        <a:rPr lang="es-MX" sz="850" baseline="0" dirty="0" err="1" smtClean="0">
                          <a:latin typeface="Arial" panose="020B0604020202020204" pitchFamily="34" charset="0"/>
                          <a:cs typeface="Arial" panose="020B0604020202020204" pitchFamily="34" charset="0"/>
                        </a:rPr>
                        <a:t>on</a:t>
                      </a:r>
                      <a:r>
                        <a:rPr lang="es-MX" sz="850" baseline="0" dirty="0" smtClean="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850" b="0" dirty="0" err="1" smtClean="0">
                          <a:latin typeface="Arial" panose="020B0604020202020204" pitchFamily="34" charset="0"/>
                          <a:cs typeface="Arial" panose="020B0604020202020204" pitchFamily="34" charset="0"/>
                        </a:rPr>
                        <a:t>Upload</a:t>
                      </a:r>
                      <a:r>
                        <a:rPr lang="es-MX" sz="850" b="0" dirty="0" smtClean="0">
                          <a:latin typeface="Arial" panose="020B0604020202020204" pitchFamily="34" charset="0"/>
                          <a:cs typeface="Arial" panose="020B0604020202020204" pitchFamily="34" charset="0"/>
                        </a:rPr>
                        <a:t> a video,</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conversate</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with</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your</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partner</a:t>
                      </a:r>
                      <a:r>
                        <a:rPr lang="es-MX" sz="850" b="0" baseline="0" dirty="0" smtClean="0">
                          <a:latin typeface="Arial" panose="020B0604020202020204" pitchFamily="34" charset="0"/>
                          <a:cs typeface="Arial" panose="020B0604020202020204" pitchFamily="34" charset="0"/>
                        </a:rPr>
                        <a:t>, use </a:t>
                      </a:r>
                      <a:r>
                        <a:rPr lang="es-MX" sz="850" b="0" baseline="0" dirty="0" err="1" smtClean="0">
                          <a:latin typeface="Arial" panose="020B0604020202020204" pitchFamily="34" charset="0"/>
                          <a:cs typeface="Arial" panose="020B0604020202020204" pitchFamily="34" charset="0"/>
                        </a:rPr>
                        <a:t>the</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questions</a:t>
                      </a:r>
                      <a:r>
                        <a:rPr lang="es-MX" sz="850" b="0" baseline="0" dirty="0" smtClean="0">
                          <a:latin typeface="Arial" panose="020B0604020202020204" pitchFamily="34" charset="0"/>
                          <a:cs typeface="Arial" panose="020B0604020202020204" pitchFamily="34" charset="0"/>
                        </a:rPr>
                        <a:t> of </a:t>
                      </a:r>
                      <a:r>
                        <a:rPr lang="es-MX" sz="850" b="0" baseline="0" dirty="0" err="1" smtClean="0">
                          <a:latin typeface="Arial" panose="020B0604020202020204" pitchFamily="34" charset="0"/>
                          <a:cs typeface="Arial" panose="020B0604020202020204" pitchFamily="34" charset="0"/>
                        </a:rPr>
                        <a:t>your</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lesson</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to</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talk</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about</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them</a:t>
                      </a:r>
                      <a:r>
                        <a:rPr lang="es-MX" sz="850" b="0" baseline="0" dirty="0" smtClean="0">
                          <a:latin typeface="Arial" panose="020B0604020202020204" pitchFamily="34" charset="0"/>
                          <a:cs typeface="Arial" panose="020B0604020202020204" pitchFamily="34" charset="0"/>
                        </a:rPr>
                        <a:t> .</a:t>
                      </a:r>
                    </a:p>
                    <a:p>
                      <a:endParaRPr lang="es-MX" sz="850" dirty="0" smtClean="0">
                        <a:latin typeface="Arial" panose="020B0604020202020204" pitchFamily="34" charset="0"/>
                        <a:cs typeface="Arial" panose="020B0604020202020204" pitchFamily="34" charset="0"/>
                      </a:endParaRPr>
                    </a:p>
                    <a:p>
                      <a:r>
                        <a:rPr lang="es-MX" sz="850" dirty="0" smtClean="0">
                          <a:latin typeface="Arial" panose="020B0604020202020204" pitchFamily="34" charset="0"/>
                          <a:cs typeface="Arial" panose="020B0604020202020204" pitchFamily="34" charset="0"/>
                        </a:rPr>
                        <a:t>S#1</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questions</a:t>
                      </a:r>
                      <a:r>
                        <a:rPr lang="es-MX" sz="850" baseline="0" dirty="0" smtClean="0">
                          <a:latin typeface="Arial" panose="020B0604020202020204" pitchFamily="34" charset="0"/>
                          <a:cs typeface="Arial" panose="020B0604020202020204" pitchFamily="34" charset="0"/>
                        </a:rPr>
                        <a:t> of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1, S#2 </a:t>
                      </a:r>
                      <a:r>
                        <a:rPr lang="es-MX" sz="850" baseline="0" dirty="0" err="1" smtClean="0">
                          <a:latin typeface="Arial" panose="020B0604020202020204" pitchFamily="34" charset="0"/>
                          <a:cs typeface="Arial" panose="020B0604020202020204" pitchFamily="34" charset="0"/>
                        </a:rPr>
                        <a:t>questions</a:t>
                      </a:r>
                      <a:r>
                        <a:rPr lang="es-MX" sz="850" baseline="0" dirty="0" smtClean="0">
                          <a:latin typeface="Arial" panose="020B0604020202020204" pitchFamily="34" charset="0"/>
                          <a:cs typeface="Arial" panose="020B0604020202020204" pitchFamily="34" charset="0"/>
                        </a:rPr>
                        <a:t> of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2 and so </a:t>
                      </a:r>
                      <a:r>
                        <a:rPr lang="es-MX" sz="850" baseline="0" dirty="0" err="1" smtClean="0">
                          <a:latin typeface="Arial" panose="020B0604020202020204" pitchFamily="34" charset="0"/>
                          <a:cs typeface="Arial" panose="020B0604020202020204" pitchFamily="34" charset="0"/>
                        </a:rPr>
                        <a:t>on</a:t>
                      </a:r>
                      <a:r>
                        <a:rPr lang="es-MX" sz="850" baseline="0" dirty="0" smtClean="0">
                          <a:latin typeface="Arial" panose="020B0604020202020204" pitchFamily="34" charset="0"/>
                          <a:cs typeface="Arial" panose="020B0604020202020204" pitchFamily="34" charset="0"/>
                        </a:rPr>
                        <a:t>.</a:t>
                      </a:r>
                    </a:p>
                    <a:p>
                      <a:r>
                        <a:rPr lang="es-MX" sz="850" baseline="0" dirty="0" err="1" smtClean="0">
                          <a:latin typeface="Arial" panose="020B0604020202020204" pitchFamily="34" charset="0"/>
                          <a:cs typeface="Arial" panose="020B0604020202020204" pitchFamily="34" charset="0"/>
                        </a:rPr>
                        <a:t>Eg</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If</a:t>
                      </a:r>
                      <a:r>
                        <a:rPr lang="es-MX" sz="850" baseline="0" dirty="0" smtClean="0">
                          <a:latin typeface="Arial" panose="020B0604020202020204" pitchFamily="34" charset="0"/>
                          <a:cs typeface="Arial" panose="020B0604020202020204" pitchFamily="34" charset="0"/>
                        </a:rPr>
                        <a:t> S#1 </a:t>
                      </a:r>
                      <a:r>
                        <a:rPr lang="es-MX" sz="850" baseline="0" dirty="0" err="1" smtClean="0">
                          <a:latin typeface="Arial" panose="020B0604020202020204" pitchFamily="34" charset="0"/>
                          <a:cs typeface="Arial" panose="020B0604020202020204" pitchFamily="34" charset="0"/>
                        </a:rPr>
                        <a:t>is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pair</a:t>
                      </a:r>
                      <a:r>
                        <a:rPr lang="es-MX" sz="850" baseline="0" dirty="0" smtClean="0">
                          <a:latin typeface="Arial" panose="020B0604020202020204" pitchFamily="34" charset="0"/>
                          <a:cs typeface="Arial" panose="020B0604020202020204" pitchFamily="34" charset="0"/>
                        </a:rPr>
                        <a:t> of S#2, </a:t>
                      </a:r>
                      <a:r>
                        <a:rPr lang="es-MX" sz="850" baseline="0" dirty="0" err="1" smtClean="0">
                          <a:latin typeface="Arial" panose="020B0604020202020204" pitchFamily="34" charset="0"/>
                          <a:cs typeface="Arial" panose="020B0604020202020204" pitchFamily="34" charset="0"/>
                        </a:rPr>
                        <a:t>the</a:t>
                      </a:r>
                      <a:r>
                        <a:rPr lang="es-MX" sz="850" baseline="0" dirty="0" smtClean="0">
                          <a:latin typeface="Arial" panose="020B0604020202020204" pitchFamily="34" charset="0"/>
                          <a:cs typeface="Arial" panose="020B0604020202020204" pitchFamily="34" charset="0"/>
                        </a:rPr>
                        <a:t> </a:t>
                      </a:r>
                      <a:r>
                        <a:rPr lang="es-MX" sz="850" baseline="0" dirty="0" smtClean="0">
                          <a:latin typeface="Arial" panose="020B0604020202020204" pitchFamily="34" charset="0"/>
                          <a:cs typeface="Arial" panose="020B0604020202020204" pitchFamily="34" charset="0"/>
                        </a:rPr>
                        <a:t>S#1 </a:t>
                      </a:r>
                      <a:r>
                        <a:rPr lang="es-MX" sz="850" baseline="0" dirty="0" err="1" smtClean="0">
                          <a:latin typeface="Arial" panose="020B0604020202020204" pitchFamily="34" charset="0"/>
                          <a:cs typeface="Arial" panose="020B0604020202020204" pitchFamily="34" charset="0"/>
                        </a:rPr>
                        <a:t>makes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her</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questions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to</a:t>
                      </a:r>
                      <a:r>
                        <a:rPr lang="es-MX" sz="850" baseline="0" dirty="0" smtClean="0">
                          <a:latin typeface="Arial" panose="020B0604020202020204" pitchFamily="34" charset="0"/>
                          <a:cs typeface="Arial" panose="020B0604020202020204" pitchFamily="34" charset="0"/>
                        </a:rPr>
                        <a:t> S#2 and s#2 </a:t>
                      </a:r>
                      <a:r>
                        <a:rPr lang="es-MX" sz="850" baseline="0" dirty="0" err="1" smtClean="0">
                          <a:latin typeface="Arial" panose="020B0604020202020204" pitchFamily="34" charset="0"/>
                          <a:cs typeface="Arial" panose="020B0604020202020204" pitchFamily="34" charset="0"/>
                        </a:rPr>
                        <a:t>make</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her</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questions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to</a:t>
                      </a:r>
                      <a:r>
                        <a:rPr lang="es-MX" sz="850" baseline="0" dirty="0" smtClean="0">
                          <a:latin typeface="Arial" panose="020B0604020202020204" pitchFamily="34" charset="0"/>
                          <a:cs typeface="Arial" panose="020B0604020202020204" pitchFamily="34" charset="0"/>
                        </a:rPr>
                        <a:t> S#1.</a:t>
                      </a:r>
                      <a:endParaRPr lang="es-MX" sz="850"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850" dirty="0" err="1" smtClean="0">
                          <a:latin typeface="Arial" panose="020B0604020202020204" pitchFamily="34" charset="0"/>
                          <a:cs typeface="Arial" panose="020B0604020202020204" pitchFamily="34" charset="0"/>
                        </a:rPr>
                        <a:t>Dec</a:t>
                      </a:r>
                      <a:r>
                        <a:rPr lang="es-MX" sz="850" baseline="0" dirty="0" smtClean="0">
                          <a:latin typeface="Arial" panose="020B0604020202020204" pitchFamily="34" charset="0"/>
                          <a:cs typeface="Arial" panose="020B0604020202020204" pitchFamily="34" charset="0"/>
                        </a:rPr>
                        <a:t> 3rd</a:t>
                      </a:r>
                      <a:endParaRPr lang="es-MX" sz="850" dirty="0" smtClean="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106807">
                <a:tc>
                  <a:txBody>
                    <a:bodyPr/>
                    <a:lstStyle/>
                    <a:p>
                      <a:pPr algn="ctr"/>
                      <a:r>
                        <a:rPr lang="es-MX" sz="850" baseline="0" dirty="0" smtClean="0">
                          <a:latin typeface="Arial" panose="020B0604020202020204" pitchFamily="34" charset="0"/>
                          <a:cs typeface="Arial" panose="020B0604020202020204" pitchFamily="34" charset="0"/>
                        </a:rPr>
                        <a:t>L7</a:t>
                      </a:r>
                      <a:endParaRPr lang="es-MX" sz="850"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850" dirty="0" smtClean="0">
                          <a:latin typeface="Arial" panose="020B0604020202020204" pitchFamily="34" charset="0"/>
                          <a:cs typeface="Arial" panose="020B0604020202020204" pitchFamily="34" charset="0"/>
                        </a:rPr>
                        <a:t>13</a:t>
                      </a:r>
                      <a:endParaRPr lang="es-MX" sz="8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s-MX" sz="850" baseline="0" smtClean="0">
                          <a:latin typeface="Arial" panose="020B0604020202020204" pitchFamily="34" charset="0"/>
                          <a:cs typeface="Arial" panose="020B0604020202020204" pitchFamily="34" charset="0"/>
                        </a:rPr>
                        <a:t>1-11</a:t>
                      </a:r>
                      <a:endParaRPr lang="es-MX" sz="850" baseline="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850" b="0" i="0" kern="1200" dirty="0" smtClean="0">
                          <a:solidFill>
                            <a:schemeClr val="dk1"/>
                          </a:solidFill>
                          <a:effectLst/>
                          <a:latin typeface="Arial" panose="020B0604020202020204" pitchFamily="34" charset="0"/>
                          <a:ea typeface="+mn-ea"/>
                          <a:cs typeface="Arial" panose="020B0604020202020204" pitchFamily="34" charset="0"/>
                        </a:rPr>
                        <a:t>A Day </a:t>
                      </a:r>
                      <a:r>
                        <a:rPr lang="es-MX" sz="850" b="0" i="0" kern="1200" dirty="0" err="1" smtClean="0">
                          <a:solidFill>
                            <a:schemeClr val="dk1"/>
                          </a:solidFill>
                          <a:effectLst/>
                          <a:latin typeface="Arial" panose="020B0604020202020204" pitchFamily="34" charset="0"/>
                          <a:ea typeface="+mn-ea"/>
                          <a:cs typeface="Arial" panose="020B0604020202020204" pitchFamily="34" charset="0"/>
                        </a:rPr>
                        <a:t>With</a:t>
                      </a:r>
                      <a:r>
                        <a:rPr lang="es-MX" sz="850" b="0" i="0" kern="1200" dirty="0" smtClean="0">
                          <a:solidFill>
                            <a:schemeClr val="dk1"/>
                          </a:solidFill>
                          <a:effectLst/>
                          <a:latin typeface="Arial" panose="020B0604020202020204" pitchFamily="34" charset="0"/>
                          <a:ea typeface="+mn-ea"/>
                          <a:cs typeface="Arial" panose="020B0604020202020204" pitchFamily="34" charset="0"/>
                        </a:rPr>
                        <a:t> Vanessa</a:t>
                      </a:r>
                      <a:endParaRPr lang="es-MX" sz="8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sz="850" b="0" i="0" kern="1200" dirty="0" smtClean="0">
                          <a:solidFill>
                            <a:schemeClr val="dk1"/>
                          </a:solidFill>
                          <a:effectLst/>
                          <a:latin typeface="Arial" panose="020B0604020202020204" pitchFamily="34" charset="0"/>
                          <a:ea typeface="+mn-ea"/>
                          <a:cs typeface="Arial" panose="020B0604020202020204" pitchFamily="34" charset="0"/>
                        </a:rPr>
                        <a:t>In this unit you will look at ways to discuss jobs and the workplace. You will practice talking about future action using the connectors if, when before or after. You will try out expressions used to show you understand someone's feelings or a situation. You will also look at ways to talk about social activities in conjunction with wishes and imaginary situations, using wish + past form of a verb and conditional sentences with if clauses.</a:t>
                      </a:r>
                      <a:endParaRPr lang="es-MX" sz="8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850" baseline="0" dirty="0" err="1" smtClean="0">
                          <a:latin typeface="Arial" panose="020B0604020202020204" pitchFamily="34" charset="0"/>
                          <a:cs typeface="Arial" panose="020B0604020202020204" pitchFamily="34" charset="0"/>
                        </a:rPr>
                        <a:t>Present</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the</a:t>
                      </a:r>
                      <a:r>
                        <a:rPr lang="es-MX" sz="850" baseline="0" dirty="0" smtClean="0">
                          <a:latin typeface="Arial" panose="020B0604020202020204" pitchFamily="34" charset="0"/>
                          <a:cs typeface="Arial" panose="020B0604020202020204" pitchFamily="34" charset="0"/>
                        </a:rPr>
                        <a:t> gramar </a:t>
                      </a:r>
                      <a:r>
                        <a:rPr lang="es-MX" sz="850" baseline="0" dirty="0" err="1" smtClean="0">
                          <a:latin typeface="Arial" panose="020B0604020202020204" pitchFamily="34" charset="0"/>
                          <a:cs typeface="Arial" panose="020B0604020202020204" pitchFamily="34" charset="0"/>
                        </a:rPr>
                        <a:t>content</a:t>
                      </a:r>
                      <a:r>
                        <a:rPr lang="es-MX" sz="850" baseline="0" dirty="0" smtClean="0">
                          <a:latin typeface="Arial" panose="020B0604020202020204" pitchFamily="34" charset="0"/>
                          <a:cs typeface="Arial" panose="020B0604020202020204" pitchFamily="34" charset="0"/>
                        </a:rPr>
                        <a:t> of </a:t>
                      </a:r>
                      <a:r>
                        <a:rPr lang="es-MX" sz="850" baseline="0" dirty="0" err="1" smtClean="0">
                          <a:latin typeface="Arial" panose="020B0604020202020204" pitchFamily="34" charset="0"/>
                          <a:cs typeface="Arial" panose="020B0604020202020204" pitchFamily="34" charset="0"/>
                        </a:rPr>
                        <a:t>your</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a:t>
                      </a:r>
                    </a:p>
                    <a:p>
                      <a:r>
                        <a:rPr lang="es-MX" sz="850" baseline="0" dirty="0" err="1" smtClean="0">
                          <a:latin typeface="Arial" panose="020B0604020202020204" pitchFamily="34" charset="0"/>
                          <a:cs typeface="Arial" panose="020B0604020202020204" pitchFamily="34" charset="0"/>
                        </a:rPr>
                        <a:t>Explain</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the</a:t>
                      </a:r>
                      <a:r>
                        <a:rPr lang="es-MX" sz="850" baseline="0" dirty="0" smtClean="0">
                          <a:latin typeface="Arial" panose="020B0604020202020204" pitchFamily="34" charset="0"/>
                          <a:cs typeface="Arial" panose="020B0604020202020204" pitchFamily="34" charset="0"/>
                        </a:rPr>
                        <a:t> gramar </a:t>
                      </a:r>
                      <a:r>
                        <a:rPr lang="es-MX" sz="850" baseline="0" dirty="0" err="1" smtClean="0">
                          <a:latin typeface="Arial" panose="020B0604020202020204" pitchFamily="34" charset="0"/>
                          <a:cs typeface="Arial" panose="020B0604020202020204" pitchFamily="34" charset="0"/>
                        </a:rPr>
                        <a:t>point</a:t>
                      </a:r>
                      <a:r>
                        <a:rPr lang="es-MX" sz="850" baseline="0" dirty="0" smtClean="0">
                          <a:latin typeface="Arial" panose="020B0604020202020204" pitchFamily="34" charset="0"/>
                          <a:cs typeface="Arial" panose="020B0604020202020204" pitchFamily="34" charset="0"/>
                        </a:rPr>
                        <a:t>,</a:t>
                      </a:r>
                    </a:p>
                    <a:p>
                      <a:r>
                        <a:rPr lang="es-MX" sz="850" baseline="0" dirty="0" err="1" smtClean="0">
                          <a:latin typeface="Arial" panose="020B0604020202020204" pitchFamily="34" charset="0"/>
                          <a:cs typeface="Arial" panose="020B0604020202020204" pitchFamily="34" charset="0"/>
                        </a:rPr>
                        <a:t>Give</a:t>
                      </a:r>
                      <a:r>
                        <a:rPr lang="es-MX" sz="850" baseline="0" dirty="0" smtClean="0">
                          <a:latin typeface="Arial" panose="020B0604020202020204" pitchFamily="34" charset="0"/>
                          <a:cs typeface="Arial" panose="020B0604020202020204" pitchFamily="34" charset="0"/>
                        </a:rPr>
                        <a:t> 2 </a:t>
                      </a:r>
                      <a:r>
                        <a:rPr lang="es-MX" sz="850" baseline="0" dirty="0" err="1" smtClean="0">
                          <a:latin typeface="Arial" panose="020B0604020202020204" pitchFamily="34" charset="0"/>
                          <a:cs typeface="Arial" panose="020B0604020202020204" pitchFamily="34" charset="0"/>
                        </a:rPr>
                        <a:t>examples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using</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the</a:t>
                      </a:r>
                      <a:r>
                        <a:rPr lang="es-MX" sz="850" baseline="0" dirty="0" smtClean="0">
                          <a:latin typeface="Arial" panose="020B0604020202020204" pitchFamily="34" charset="0"/>
                          <a:cs typeface="Arial" panose="020B0604020202020204" pitchFamily="34" charset="0"/>
                        </a:rPr>
                        <a:t> gramar </a:t>
                      </a:r>
                      <a:r>
                        <a:rPr lang="es-MX" sz="850" baseline="0" dirty="0" err="1" smtClean="0">
                          <a:latin typeface="Arial" panose="020B0604020202020204" pitchFamily="34" charset="0"/>
                          <a:cs typeface="Arial" panose="020B0604020202020204" pitchFamily="34" charset="0"/>
                        </a:rPr>
                        <a:t>point</a:t>
                      </a:r>
                      <a:r>
                        <a:rPr lang="es-MX" sz="850" baseline="0" dirty="0" smtClean="0">
                          <a:latin typeface="Arial" panose="020B0604020202020204" pitchFamily="34" charset="0"/>
                          <a:cs typeface="Arial" panose="020B0604020202020204" pitchFamily="34" charset="0"/>
                        </a:rPr>
                        <a:t>, and  2 </a:t>
                      </a:r>
                      <a:r>
                        <a:rPr lang="es-MX" sz="850" baseline="0" dirty="0" err="1" smtClean="0">
                          <a:latin typeface="Arial" panose="020B0604020202020204" pitchFamily="34" charset="0"/>
                          <a:cs typeface="Arial" panose="020B0604020202020204" pitchFamily="34" charset="0"/>
                        </a:rPr>
                        <a:t>words</a:t>
                      </a:r>
                      <a:r>
                        <a:rPr lang="es-MX" sz="850" baseline="0" dirty="0" smtClean="0">
                          <a:latin typeface="Arial" panose="020B0604020202020204" pitchFamily="34" charset="0"/>
                          <a:cs typeface="Arial" panose="020B0604020202020204" pitchFamily="34" charset="0"/>
                        </a:rPr>
                        <a:t> of </a:t>
                      </a:r>
                      <a:r>
                        <a:rPr lang="es-MX" sz="850" baseline="0" dirty="0" err="1" smtClean="0">
                          <a:latin typeface="Arial" panose="020B0604020202020204" pitchFamily="34" charset="0"/>
                          <a:cs typeface="Arial" panose="020B0604020202020204" pitchFamily="34" charset="0"/>
                        </a:rPr>
                        <a:t>vocabulary</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list</a:t>
                      </a:r>
                      <a:r>
                        <a:rPr lang="es-MX" sz="850" baseline="0" dirty="0" smtClean="0">
                          <a:latin typeface="Arial" panose="020B0604020202020204" pitchFamily="34" charset="0"/>
                          <a:cs typeface="Arial" panose="020B0604020202020204" pitchFamily="34" charset="0"/>
                        </a:rPr>
                        <a:t> (use </a:t>
                      </a:r>
                      <a:r>
                        <a:rPr lang="es-MX" sz="850" baseline="0" dirty="0" err="1" smtClean="0">
                          <a:latin typeface="Arial" panose="020B0604020202020204" pitchFamily="34" charset="0"/>
                          <a:cs typeface="Arial" panose="020B0604020202020204" pitchFamily="34" charset="0"/>
                        </a:rPr>
                        <a:t>ppt</a:t>
                      </a:r>
                      <a:r>
                        <a:rPr lang="es-MX" sz="850" baseline="0" dirty="0" smtClean="0">
                          <a:latin typeface="Arial" panose="020B0604020202020204" pitchFamily="34" charset="0"/>
                          <a:cs typeface="Arial" panose="020B0604020202020204" pitchFamily="34" charset="0"/>
                        </a:rPr>
                        <a:t> editor </a:t>
                      </a:r>
                      <a:r>
                        <a:rPr lang="es-MX" sz="850" baseline="0" dirty="0" err="1" smtClean="0">
                          <a:latin typeface="Arial" panose="020B0604020202020204" pitchFamily="34" charset="0"/>
                          <a:cs typeface="Arial" panose="020B0604020202020204" pitchFamily="34" charset="0"/>
                        </a:rPr>
                        <a:t>to</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make</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your</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presentation</a:t>
                      </a:r>
                      <a:r>
                        <a:rPr lang="es-MX" sz="850" baseline="0" dirty="0" smtClean="0">
                          <a:latin typeface="Arial" panose="020B0604020202020204" pitchFamily="34" charset="0"/>
                          <a:cs typeface="Arial" panose="020B0604020202020204" pitchFamily="34" charset="0"/>
                        </a:rPr>
                        <a:t>)</a:t>
                      </a:r>
                    </a:p>
                    <a:p>
                      <a:r>
                        <a:rPr lang="es-MX" sz="850" baseline="0" dirty="0" smtClean="0">
                          <a:latin typeface="Arial" panose="020B0604020202020204" pitchFamily="34" charset="0"/>
                          <a:cs typeface="Arial" panose="020B0604020202020204" pitchFamily="34" charset="0"/>
                        </a:rPr>
                        <a:t>S#1 </a:t>
                      </a:r>
                      <a:r>
                        <a:rPr lang="es-MX" sz="850" baseline="0" dirty="0" err="1" smtClean="0">
                          <a:latin typeface="Arial" panose="020B0604020202020204" pitchFamily="34" charset="0"/>
                          <a:cs typeface="Arial" panose="020B0604020202020204" pitchFamily="34" charset="0"/>
                        </a:rPr>
                        <a:t>will</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present</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1, S#2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2 and so </a:t>
                      </a:r>
                      <a:r>
                        <a:rPr lang="es-MX" sz="850" baseline="0" dirty="0" err="1" smtClean="0">
                          <a:latin typeface="Arial" panose="020B0604020202020204" pitchFamily="34" charset="0"/>
                          <a:cs typeface="Arial" panose="020B0604020202020204" pitchFamily="34" charset="0"/>
                        </a:rPr>
                        <a:t>on</a:t>
                      </a:r>
                      <a:r>
                        <a:rPr lang="es-MX" sz="850" baseline="0" dirty="0" smtClean="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850" b="0" dirty="0" err="1" smtClean="0">
                          <a:latin typeface="Arial" panose="020B0604020202020204" pitchFamily="34" charset="0"/>
                          <a:cs typeface="Arial" panose="020B0604020202020204" pitchFamily="34" charset="0"/>
                        </a:rPr>
                        <a:t>Upload</a:t>
                      </a:r>
                      <a:r>
                        <a:rPr lang="es-MX" sz="850" b="0" dirty="0" smtClean="0">
                          <a:latin typeface="Arial" panose="020B0604020202020204" pitchFamily="34" charset="0"/>
                          <a:cs typeface="Arial" panose="020B0604020202020204" pitchFamily="34" charset="0"/>
                        </a:rPr>
                        <a:t> a video,</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conversate</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with</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your</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partner</a:t>
                      </a:r>
                      <a:r>
                        <a:rPr lang="es-MX" sz="850" b="0" baseline="0" dirty="0" smtClean="0">
                          <a:latin typeface="Arial" panose="020B0604020202020204" pitchFamily="34" charset="0"/>
                          <a:cs typeface="Arial" panose="020B0604020202020204" pitchFamily="34" charset="0"/>
                        </a:rPr>
                        <a:t>, use </a:t>
                      </a:r>
                      <a:r>
                        <a:rPr lang="es-MX" sz="850" b="0" baseline="0" dirty="0" err="1" smtClean="0">
                          <a:latin typeface="Arial" panose="020B0604020202020204" pitchFamily="34" charset="0"/>
                          <a:cs typeface="Arial" panose="020B0604020202020204" pitchFamily="34" charset="0"/>
                        </a:rPr>
                        <a:t>the</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questions</a:t>
                      </a:r>
                      <a:r>
                        <a:rPr lang="es-MX" sz="850" b="0" baseline="0" dirty="0" smtClean="0">
                          <a:latin typeface="Arial" panose="020B0604020202020204" pitchFamily="34" charset="0"/>
                          <a:cs typeface="Arial" panose="020B0604020202020204" pitchFamily="34" charset="0"/>
                        </a:rPr>
                        <a:t> of </a:t>
                      </a:r>
                      <a:r>
                        <a:rPr lang="es-MX" sz="850" b="0" baseline="0" dirty="0" err="1" smtClean="0">
                          <a:latin typeface="Arial" panose="020B0604020202020204" pitchFamily="34" charset="0"/>
                          <a:cs typeface="Arial" panose="020B0604020202020204" pitchFamily="34" charset="0"/>
                        </a:rPr>
                        <a:t>your</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lesson</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to</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talk</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about</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them</a:t>
                      </a:r>
                      <a:r>
                        <a:rPr lang="es-MX" sz="850" b="0" baseline="0" dirty="0" smtClean="0">
                          <a:latin typeface="Arial" panose="020B0604020202020204" pitchFamily="34" charset="0"/>
                          <a:cs typeface="Arial" panose="020B0604020202020204" pitchFamily="34" charset="0"/>
                        </a:rPr>
                        <a:t> .</a:t>
                      </a:r>
                    </a:p>
                    <a:p>
                      <a:endParaRPr lang="es-MX" sz="850" dirty="0" smtClean="0">
                        <a:latin typeface="Arial" panose="020B0604020202020204" pitchFamily="34" charset="0"/>
                        <a:cs typeface="Arial" panose="020B0604020202020204" pitchFamily="34" charset="0"/>
                      </a:endParaRPr>
                    </a:p>
                    <a:p>
                      <a:r>
                        <a:rPr lang="es-MX" sz="850" dirty="0" smtClean="0">
                          <a:latin typeface="Arial" panose="020B0604020202020204" pitchFamily="34" charset="0"/>
                          <a:cs typeface="Arial" panose="020B0604020202020204" pitchFamily="34" charset="0"/>
                        </a:rPr>
                        <a:t>S#1</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questions</a:t>
                      </a:r>
                      <a:r>
                        <a:rPr lang="es-MX" sz="850" baseline="0" dirty="0" smtClean="0">
                          <a:latin typeface="Arial" panose="020B0604020202020204" pitchFamily="34" charset="0"/>
                          <a:cs typeface="Arial" panose="020B0604020202020204" pitchFamily="34" charset="0"/>
                        </a:rPr>
                        <a:t> of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1, S#2 </a:t>
                      </a:r>
                      <a:r>
                        <a:rPr lang="es-MX" sz="850" baseline="0" dirty="0" err="1" smtClean="0">
                          <a:latin typeface="Arial" panose="020B0604020202020204" pitchFamily="34" charset="0"/>
                          <a:cs typeface="Arial" panose="020B0604020202020204" pitchFamily="34" charset="0"/>
                        </a:rPr>
                        <a:t>questions</a:t>
                      </a:r>
                      <a:r>
                        <a:rPr lang="es-MX" sz="850" baseline="0" dirty="0" smtClean="0">
                          <a:latin typeface="Arial" panose="020B0604020202020204" pitchFamily="34" charset="0"/>
                          <a:cs typeface="Arial" panose="020B0604020202020204" pitchFamily="34" charset="0"/>
                        </a:rPr>
                        <a:t> of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2 and so </a:t>
                      </a:r>
                      <a:r>
                        <a:rPr lang="es-MX" sz="850" baseline="0" dirty="0" err="1" smtClean="0">
                          <a:latin typeface="Arial" panose="020B0604020202020204" pitchFamily="34" charset="0"/>
                          <a:cs typeface="Arial" panose="020B0604020202020204" pitchFamily="34" charset="0"/>
                        </a:rPr>
                        <a:t>on</a:t>
                      </a:r>
                      <a:r>
                        <a:rPr lang="es-MX" sz="850" baseline="0" dirty="0" smtClean="0">
                          <a:latin typeface="Arial" panose="020B0604020202020204" pitchFamily="34" charset="0"/>
                          <a:cs typeface="Arial" panose="020B0604020202020204" pitchFamily="34" charset="0"/>
                        </a:rPr>
                        <a:t>.</a:t>
                      </a:r>
                    </a:p>
                    <a:p>
                      <a:r>
                        <a:rPr lang="es-MX" sz="850" baseline="0" dirty="0" err="1" smtClean="0">
                          <a:latin typeface="Arial" panose="020B0604020202020204" pitchFamily="34" charset="0"/>
                          <a:cs typeface="Arial" panose="020B0604020202020204" pitchFamily="34" charset="0"/>
                        </a:rPr>
                        <a:t>Eg</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If</a:t>
                      </a:r>
                      <a:r>
                        <a:rPr lang="es-MX" sz="850" baseline="0" dirty="0" smtClean="0">
                          <a:latin typeface="Arial" panose="020B0604020202020204" pitchFamily="34" charset="0"/>
                          <a:cs typeface="Arial" panose="020B0604020202020204" pitchFamily="34" charset="0"/>
                        </a:rPr>
                        <a:t> S#1 </a:t>
                      </a:r>
                      <a:r>
                        <a:rPr lang="es-MX" sz="850" baseline="0" dirty="0" err="1" smtClean="0">
                          <a:latin typeface="Arial" panose="020B0604020202020204" pitchFamily="34" charset="0"/>
                          <a:cs typeface="Arial" panose="020B0604020202020204" pitchFamily="34" charset="0"/>
                        </a:rPr>
                        <a:t>is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pair</a:t>
                      </a:r>
                      <a:r>
                        <a:rPr lang="es-MX" sz="850" baseline="0" dirty="0" smtClean="0">
                          <a:latin typeface="Arial" panose="020B0604020202020204" pitchFamily="34" charset="0"/>
                          <a:cs typeface="Arial" panose="020B0604020202020204" pitchFamily="34" charset="0"/>
                        </a:rPr>
                        <a:t> of S#2, </a:t>
                      </a:r>
                      <a:r>
                        <a:rPr lang="es-MX" sz="850" baseline="0" dirty="0" err="1" smtClean="0">
                          <a:latin typeface="Arial" panose="020B0604020202020204" pitchFamily="34" charset="0"/>
                          <a:cs typeface="Arial" panose="020B0604020202020204" pitchFamily="34" charset="0"/>
                        </a:rPr>
                        <a:t>the</a:t>
                      </a:r>
                      <a:r>
                        <a:rPr lang="es-MX" sz="850" baseline="0" dirty="0" smtClean="0">
                          <a:latin typeface="Arial" panose="020B0604020202020204" pitchFamily="34" charset="0"/>
                          <a:cs typeface="Arial" panose="020B0604020202020204" pitchFamily="34" charset="0"/>
                        </a:rPr>
                        <a:t> </a:t>
                      </a:r>
                      <a:r>
                        <a:rPr lang="es-MX" sz="850" baseline="0" dirty="0" smtClean="0">
                          <a:latin typeface="Arial" panose="020B0604020202020204" pitchFamily="34" charset="0"/>
                          <a:cs typeface="Arial" panose="020B0604020202020204" pitchFamily="34" charset="0"/>
                        </a:rPr>
                        <a:t>S#1 </a:t>
                      </a:r>
                      <a:r>
                        <a:rPr lang="es-MX" sz="850" baseline="0" dirty="0" err="1" smtClean="0">
                          <a:latin typeface="Arial" panose="020B0604020202020204" pitchFamily="34" charset="0"/>
                          <a:cs typeface="Arial" panose="020B0604020202020204" pitchFamily="34" charset="0"/>
                        </a:rPr>
                        <a:t>makes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her</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questions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to</a:t>
                      </a:r>
                      <a:r>
                        <a:rPr lang="es-MX" sz="850" baseline="0" dirty="0" smtClean="0">
                          <a:latin typeface="Arial" panose="020B0604020202020204" pitchFamily="34" charset="0"/>
                          <a:cs typeface="Arial" panose="020B0604020202020204" pitchFamily="34" charset="0"/>
                        </a:rPr>
                        <a:t> S#2 and s#2 </a:t>
                      </a:r>
                      <a:r>
                        <a:rPr lang="es-MX" sz="850" baseline="0" dirty="0" err="1" smtClean="0">
                          <a:latin typeface="Arial" panose="020B0604020202020204" pitchFamily="34" charset="0"/>
                          <a:cs typeface="Arial" panose="020B0604020202020204" pitchFamily="34" charset="0"/>
                        </a:rPr>
                        <a:t>make</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her</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questions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to</a:t>
                      </a:r>
                      <a:r>
                        <a:rPr lang="es-MX" sz="850" baseline="0" dirty="0" smtClean="0">
                          <a:latin typeface="Arial" panose="020B0604020202020204" pitchFamily="34" charset="0"/>
                          <a:cs typeface="Arial" panose="020B0604020202020204" pitchFamily="34" charset="0"/>
                        </a:rPr>
                        <a:t> S#1.</a:t>
                      </a:r>
                      <a:endParaRPr lang="es-MX" sz="850"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850" dirty="0" err="1" smtClean="0">
                          <a:latin typeface="Arial" panose="020B0604020202020204" pitchFamily="34" charset="0"/>
                          <a:cs typeface="Arial" panose="020B0604020202020204" pitchFamily="34" charset="0"/>
                        </a:rPr>
                        <a:t>Dec</a:t>
                      </a:r>
                      <a:r>
                        <a:rPr lang="es-MX" sz="850" baseline="0" dirty="0" smtClean="0">
                          <a:latin typeface="Arial" panose="020B0604020202020204" pitchFamily="34" charset="0"/>
                          <a:cs typeface="Arial" panose="020B0604020202020204" pitchFamily="34" charset="0"/>
                        </a:rPr>
                        <a:t> 10th</a:t>
                      </a:r>
                      <a:endParaRPr lang="es-MX" sz="850" dirty="0" smtClean="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106807">
                <a:tc>
                  <a:txBody>
                    <a:bodyPr/>
                    <a:lstStyle/>
                    <a:p>
                      <a:pPr algn="ctr"/>
                      <a:r>
                        <a:rPr lang="es-MX" sz="850" baseline="0" dirty="0" smtClean="0">
                          <a:latin typeface="Arial" panose="020B0604020202020204" pitchFamily="34" charset="0"/>
                          <a:cs typeface="Arial" panose="020B0604020202020204" pitchFamily="34" charset="0"/>
                        </a:rPr>
                        <a:t>L7</a:t>
                      </a:r>
                      <a:endParaRPr lang="es-MX" sz="850"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850" dirty="0" smtClean="0">
                          <a:latin typeface="Arial" panose="020B0604020202020204" pitchFamily="34" charset="0"/>
                          <a:cs typeface="Arial" panose="020B0604020202020204" pitchFamily="34" charset="0"/>
                        </a:rPr>
                        <a:t>14</a:t>
                      </a:r>
                      <a:endParaRPr lang="es-MX" sz="8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s-MX" sz="850" baseline="0" smtClean="0">
                          <a:latin typeface="Arial" panose="020B0604020202020204" pitchFamily="34" charset="0"/>
                          <a:cs typeface="Arial" panose="020B0604020202020204" pitchFamily="34" charset="0"/>
                        </a:rPr>
                        <a:t>1-11</a:t>
                      </a:r>
                      <a:endParaRPr lang="es-MX" sz="850" baseline="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850" b="0" i="0" kern="1200" dirty="0" err="1" smtClean="0">
                          <a:solidFill>
                            <a:schemeClr val="dk1"/>
                          </a:solidFill>
                          <a:effectLst/>
                          <a:latin typeface="Arial" panose="020B0604020202020204" pitchFamily="34" charset="0"/>
                          <a:ea typeface="+mn-ea"/>
                          <a:cs typeface="Arial" panose="020B0604020202020204" pitchFamily="34" charset="0"/>
                        </a:rPr>
                        <a:t>Environmental</a:t>
                      </a:r>
                      <a:r>
                        <a:rPr lang="es-MX" sz="850" b="0" i="0" kern="1200" dirty="0" smtClean="0">
                          <a:solidFill>
                            <a:schemeClr val="dk1"/>
                          </a:solidFill>
                          <a:effectLst/>
                          <a:latin typeface="Arial" panose="020B0604020202020204" pitchFamily="34" charset="0"/>
                          <a:ea typeface="+mn-ea"/>
                          <a:cs typeface="Arial" panose="020B0604020202020204" pitchFamily="34" charset="0"/>
                        </a:rPr>
                        <a:t> News</a:t>
                      </a:r>
                      <a:endParaRPr lang="es-MX" sz="8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sz="850" b="0" i="0" kern="1200" dirty="0" smtClean="0">
                          <a:solidFill>
                            <a:schemeClr val="dk1"/>
                          </a:solidFill>
                          <a:effectLst/>
                          <a:latin typeface="Arial" panose="020B0604020202020204" pitchFamily="34" charset="0"/>
                          <a:ea typeface="+mn-ea"/>
                          <a:cs typeface="Arial" panose="020B0604020202020204" pitchFamily="34" charset="0"/>
                        </a:rPr>
                        <a:t>In this unit you will focus on how to discuss and write about dealing with problems. You will also investigate ways of talking about feelings and impressions. You will look at language used to talk about local and international news and exchange opinions on them. You will try out structures used to express cause and effect and explain hypothetical situations. You will practice ways to ask for clarification as well as ways to ask for help or advice.</a:t>
                      </a:r>
                      <a:endParaRPr lang="es-MX" sz="8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850" baseline="0" dirty="0" err="1" smtClean="0">
                          <a:latin typeface="Arial" panose="020B0604020202020204" pitchFamily="34" charset="0"/>
                          <a:cs typeface="Arial" panose="020B0604020202020204" pitchFamily="34" charset="0"/>
                        </a:rPr>
                        <a:t>Present</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the</a:t>
                      </a:r>
                      <a:r>
                        <a:rPr lang="es-MX" sz="850" baseline="0" dirty="0" smtClean="0">
                          <a:latin typeface="Arial" panose="020B0604020202020204" pitchFamily="34" charset="0"/>
                          <a:cs typeface="Arial" panose="020B0604020202020204" pitchFamily="34" charset="0"/>
                        </a:rPr>
                        <a:t> gramar </a:t>
                      </a:r>
                      <a:r>
                        <a:rPr lang="es-MX" sz="850" baseline="0" dirty="0" err="1" smtClean="0">
                          <a:latin typeface="Arial" panose="020B0604020202020204" pitchFamily="34" charset="0"/>
                          <a:cs typeface="Arial" panose="020B0604020202020204" pitchFamily="34" charset="0"/>
                        </a:rPr>
                        <a:t>content</a:t>
                      </a:r>
                      <a:r>
                        <a:rPr lang="es-MX" sz="850" baseline="0" dirty="0" smtClean="0">
                          <a:latin typeface="Arial" panose="020B0604020202020204" pitchFamily="34" charset="0"/>
                          <a:cs typeface="Arial" panose="020B0604020202020204" pitchFamily="34" charset="0"/>
                        </a:rPr>
                        <a:t> of </a:t>
                      </a:r>
                      <a:r>
                        <a:rPr lang="es-MX" sz="850" baseline="0" dirty="0" err="1" smtClean="0">
                          <a:latin typeface="Arial" panose="020B0604020202020204" pitchFamily="34" charset="0"/>
                          <a:cs typeface="Arial" panose="020B0604020202020204" pitchFamily="34" charset="0"/>
                        </a:rPr>
                        <a:t>your</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a:t>
                      </a:r>
                    </a:p>
                    <a:p>
                      <a:r>
                        <a:rPr lang="es-MX" sz="850" baseline="0" dirty="0" err="1" smtClean="0">
                          <a:latin typeface="Arial" panose="020B0604020202020204" pitchFamily="34" charset="0"/>
                          <a:cs typeface="Arial" panose="020B0604020202020204" pitchFamily="34" charset="0"/>
                        </a:rPr>
                        <a:t>Explain</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the</a:t>
                      </a:r>
                      <a:r>
                        <a:rPr lang="es-MX" sz="850" baseline="0" dirty="0" smtClean="0">
                          <a:latin typeface="Arial" panose="020B0604020202020204" pitchFamily="34" charset="0"/>
                          <a:cs typeface="Arial" panose="020B0604020202020204" pitchFamily="34" charset="0"/>
                        </a:rPr>
                        <a:t> gramar </a:t>
                      </a:r>
                      <a:r>
                        <a:rPr lang="es-MX" sz="850" baseline="0" dirty="0" err="1" smtClean="0">
                          <a:latin typeface="Arial" panose="020B0604020202020204" pitchFamily="34" charset="0"/>
                          <a:cs typeface="Arial" panose="020B0604020202020204" pitchFamily="34" charset="0"/>
                        </a:rPr>
                        <a:t>point</a:t>
                      </a:r>
                      <a:r>
                        <a:rPr lang="es-MX" sz="850" baseline="0" dirty="0" smtClean="0">
                          <a:latin typeface="Arial" panose="020B0604020202020204" pitchFamily="34" charset="0"/>
                          <a:cs typeface="Arial" panose="020B0604020202020204" pitchFamily="34" charset="0"/>
                        </a:rPr>
                        <a:t>,</a:t>
                      </a:r>
                    </a:p>
                    <a:p>
                      <a:r>
                        <a:rPr lang="es-MX" sz="850" baseline="0" dirty="0" err="1" smtClean="0">
                          <a:latin typeface="Arial" panose="020B0604020202020204" pitchFamily="34" charset="0"/>
                          <a:cs typeface="Arial" panose="020B0604020202020204" pitchFamily="34" charset="0"/>
                        </a:rPr>
                        <a:t>Give</a:t>
                      </a:r>
                      <a:r>
                        <a:rPr lang="es-MX" sz="850" baseline="0" dirty="0" smtClean="0">
                          <a:latin typeface="Arial" panose="020B0604020202020204" pitchFamily="34" charset="0"/>
                          <a:cs typeface="Arial" panose="020B0604020202020204" pitchFamily="34" charset="0"/>
                        </a:rPr>
                        <a:t> 2 </a:t>
                      </a:r>
                      <a:r>
                        <a:rPr lang="es-MX" sz="850" baseline="0" dirty="0" err="1" smtClean="0">
                          <a:latin typeface="Arial" panose="020B0604020202020204" pitchFamily="34" charset="0"/>
                          <a:cs typeface="Arial" panose="020B0604020202020204" pitchFamily="34" charset="0"/>
                        </a:rPr>
                        <a:t>examples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using</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the</a:t>
                      </a:r>
                      <a:r>
                        <a:rPr lang="es-MX" sz="850" baseline="0" dirty="0" smtClean="0">
                          <a:latin typeface="Arial" panose="020B0604020202020204" pitchFamily="34" charset="0"/>
                          <a:cs typeface="Arial" panose="020B0604020202020204" pitchFamily="34" charset="0"/>
                        </a:rPr>
                        <a:t> gramar </a:t>
                      </a:r>
                      <a:r>
                        <a:rPr lang="es-MX" sz="850" baseline="0" dirty="0" err="1" smtClean="0">
                          <a:latin typeface="Arial" panose="020B0604020202020204" pitchFamily="34" charset="0"/>
                          <a:cs typeface="Arial" panose="020B0604020202020204" pitchFamily="34" charset="0"/>
                        </a:rPr>
                        <a:t>point</a:t>
                      </a:r>
                      <a:r>
                        <a:rPr lang="es-MX" sz="850" baseline="0" dirty="0" smtClean="0">
                          <a:latin typeface="Arial" panose="020B0604020202020204" pitchFamily="34" charset="0"/>
                          <a:cs typeface="Arial" panose="020B0604020202020204" pitchFamily="34" charset="0"/>
                        </a:rPr>
                        <a:t>, and  2 </a:t>
                      </a:r>
                      <a:r>
                        <a:rPr lang="es-MX" sz="850" baseline="0" dirty="0" err="1" smtClean="0">
                          <a:latin typeface="Arial" panose="020B0604020202020204" pitchFamily="34" charset="0"/>
                          <a:cs typeface="Arial" panose="020B0604020202020204" pitchFamily="34" charset="0"/>
                        </a:rPr>
                        <a:t>words</a:t>
                      </a:r>
                      <a:r>
                        <a:rPr lang="es-MX" sz="850" baseline="0" dirty="0" smtClean="0">
                          <a:latin typeface="Arial" panose="020B0604020202020204" pitchFamily="34" charset="0"/>
                          <a:cs typeface="Arial" panose="020B0604020202020204" pitchFamily="34" charset="0"/>
                        </a:rPr>
                        <a:t> of </a:t>
                      </a:r>
                      <a:r>
                        <a:rPr lang="es-MX" sz="850" baseline="0" dirty="0" err="1" smtClean="0">
                          <a:latin typeface="Arial" panose="020B0604020202020204" pitchFamily="34" charset="0"/>
                          <a:cs typeface="Arial" panose="020B0604020202020204" pitchFamily="34" charset="0"/>
                        </a:rPr>
                        <a:t>vocabulary</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list</a:t>
                      </a:r>
                      <a:r>
                        <a:rPr lang="es-MX" sz="850" baseline="0" dirty="0" smtClean="0">
                          <a:latin typeface="Arial" panose="020B0604020202020204" pitchFamily="34" charset="0"/>
                          <a:cs typeface="Arial" panose="020B0604020202020204" pitchFamily="34" charset="0"/>
                        </a:rPr>
                        <a:t> (use </a:t>
                      </a:r>
                      <a:r>
                        <a:rPr lang="es-MX" sz="850" baseline="0" dirty="0" err="1" smtClean="0">
                          <a:latin typeface="Arial" panose="020B0604020202020204" pitchFamily="34" charset="0"/>
                          <a:cs typeface="Arial" panose="020B0604020202020204" pitchFamily="34" charset="0"/>
                        </a:rPr>
                        <a:t>ppt</a:t>
                      </a:r>
                      <a:r>
                        <a:rPr lang="es-MX" sz="850" baseline="0" dirty="0" smtClean="0">
                          <a:latin typeface="Arial" panose="020B0604020202020204" pitchFamily="34" charset="0"/>
                          <a:cs typeface="Arial" panose="020B0604020202020204" pitchFamily="34" charset="0"/>
                        </a:rPr>
                        <a:t> editor </a:t>
                      </a:r>
                      <a:r>
                        <a:rPr lang="es-MX" sz="850" baseline="0" dirty="0" err="1" smtClean="0">
                          <a:latin typeface="Arial" panose="020B0604020202020204" pitchFamily="34" charset="0"/>
                          <a:cs typeface="Arial" panose="020B0604020202020204" pitchFamily="34" charset="0"/>
                        </a:rPr>
                        <a:t>to</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make</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your</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presentation</a:t>
                      </a:r>
                      <a:r>
                        <a:rPr lang="es-MX" sz="850" baseline="0" dirty="0" smtClean="0">
                          <a:latin typeface="Arial" panose="020B0604020202020204" pitchFamily="34" charset="0"/>
                          <a:cs typeface="Arial" panose="020B0604020202020204" pitchFamily="34" charset="0"/>
                        </a:rPr>
                        <a:t>)</a:t>
                      </a:r>
                    </a:p>
                    <a:p>
                      <a:r>
                        <a:rPr lang="es-MX" sz="850" baseline="0" dirty="0" smtClean="0">
                          <a:latin typeface="Arial" panose="020B0604020202020204" pitchFamily="34" charset="0"/>
                          <a:cs typeface="Arial" panose="020B0604020202020204" pitchFamily="34" charset="0"/>
                        </a:rPr>
                        <a:t>S#1 </a:t>
                      </a:r>
                      <a:r>
                        <a:rPr lang="es-MX" sz="850" baseline="0" dirty="0" err="1" smtClean="0">
                          <a:latin typeface="Arial" panose="020B0604020202020204" pitchFamily="34" charset="0"/>
                          <a:cs typeface="Arial" panose="020B0604020202020204" pitchFamily="34" charset="0"/>
                        </a:rPr>
                        <a:t>will</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present</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1, S#2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2 and so </a:t>
                      </a:r>
                      <a:r>
                        <a:rPr lang="es-MX" sz="850" baseline="0" dirty="0" err="1" smtClean="0">
                          <a:latin typeface="Arial" panose="020B0604020202020204" pitchFamily="34" charset="0"/>
                          <a:cs typeface="Arial" panose="020B0604020202020204" pitchFamily="34" charset="0"/>
                        </a:rPr>
                        <a:t>on</a:t>
                      </a:r>
                      <a:r>
                        <a:rPr lang="es-MX" sz="850" baseline="0" dirty="0" smtClean="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850" b="0" dirty="0" err="1" smtClean="0">
                          <a:latin typeface="Arial" panose="020B0604020202020204" pitchFamily="34" charset="0"/>
                          <a:cs typeface="Arial" panose="020B0604020202020204" pitchFamily="34" charset="0"/>
                        </a:rPr>
                        <a:t>Upload</a:t>
                      </a:r>
                      <a:r>
                        <a:rPr lang="es-MX" sz="850" b="0" dirty="0" smtClean="0">
                          <a:latin typeface="Arial" panose="020B0604020202020204" pitchFamily="34" charset="0"/>
                          <a:cs typeface="Arial" panose="020B0604020202020204" pitchFamily="34" charset="0"/>
                        </a:rPr>
                        <a:t> a video,</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conversate</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with</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your</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partner</a:t>
                      </a:r>
                      <a:r>
                        <a:rPr lang="es-MX" sz="850" b="0" baseline="0" dirty="0" smtClean="0">
                          <a:latin typeface="Arial" panose="020B0604020202020204" pitchFamily="34" charset="0"/>
                          <a:cs typeface="Arial" panose="020B0604020202020204" pitchFamily="34" charset="0"/>
                        </a:rPr>
                        <a:t>, use </a:t>
                      </a:r>
                      <a:r>
                        <a:rPr lang="es-MX" sz="850" b="0" baseline="0" dirty="0" err="1" smtClean="0">
                          <a:latin typeface="Arial" panose="020B0604020202020204" pitchFamily="34" charset="0"/>
                          <a:cs typeface="Arial" panose="020B0604020202020204" pitchFamily="34" charset="0"/>
                        </a:rPr>
                        <a:t>the</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questions</a:t>
                      </a:r>
                      <a:r>
                        <a:rPr lang="es-MX" sz="850" b="0" baseline="0" dirty="0" smtClean="0">
                          <a:latin typeface="Arial" panose="020B0604020202020204" pitchFamily="34" charset="0"/>
                          <a:cs typeface="Arial" panose="020B0604020202020204" pitchFamily="34" charset="0"/>
                        </a:rPr>
                        <a:t> of </a:t>
                      </a:r>
                      <a:r>
                        <a:rPr lang="es-MX" sz="850" b="0" baseline="0" dirty="0" err="1" smtClean="0">
                          <a:latin typeface="Arial" panose="020B0604020202020204" pitchFamily="34" charset="0"/>
                          <a:cs typeface="Arial" panose="020B0604020202020204" pitchFamily="34" charset="0"/>
                        </a:rPr>
                        <a:t>your</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lesson</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to</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talk</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about</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them</a:t>
                      </a:r>
                      <a:r>
                        <a:rPr lang="es-MX" sz="850" b="0" baseline="0" dirty="0" smtClean="0">
                          <a:latin typeface="Arial" panose="020B0604020202020204" pitchFamily="34" charset="0"/>
                          <a:cs typeface="Arial" panose="020B0604020202020204" pitchFamily="34" charset="0"/>
                        </a:rPr>
                        <a:t> .</a:t>
                      </a:r>
                    </a:p>
                    <a:p>
                      <a:endParaRPr lang="es-MX" sz="850" dirty="0" smtClean="0">
                        <a:latin typeface="Arial" panose="020B0604020202020204" pitchFamily="34" charset="0"/>
                        <a:cs typeface="Arial" panose="020B0604020202020204" pitchFamily="34" charset="0"/>
                      </a:endParaRPr>
                    </a:p>
                    <a:p>
                      <a:r>
                        <a:rPr lang="es-MX" sz="850" dirty="0" smtClean="0">
                          <a:latin typeface="Arial" panose="020B0604020202020204" pitchFamily="34" charset="0"/>
                          <a:cs typeface="Arial" panose="020B0604020202020204" pitchFamily="34" charset="0"/>
                        </a:rPr>
                        <a:t>S#1</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questions</a:t>
                      </a:r>
                      <a:r>
                        <a:rPr lang="es-MX" sz="850" baseline="0" dirty="0" smtClean="0">
                          <a:latin typeface="Arial" panose="020B0604020202020204" pitchFamily="34" charset="0"/>
                          <a:cs typeface="Arial" panose="020B0604020202020204" pitchFamily="34" charset="0"/>
                        </a:rPr>
                        <a:t> of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1, S#2 </a:t>
                      </a:r>
                      <a:r>
                        <a:rPr lang="es-MX" sz="850" baseline="0" dirty="0" err="1" smtClean="0">
                          <a:latin typeface="Arial" panose="020B0604020202020204" pitchFamily="34" charset="0"/>
                          <a:cs typeface="Arial" panose="020B0604020202020204" pitchFamily="34" charset="0"/>
                        </a:rPr>
                        <a:t>questions</a:t>
                      </a:r>
                      <a:r>
                        <a:rPr lang="es-MX" sz="850" baseline="0" dirty="0" smtClean="0">
                          <a:latin typeface="Arial" panose="020B0604020202020204" pitchFamily="34" charset="0"/>
                          <a:cs typeface="Arial" panose="020B0604020202020204" pitchFamily="34" charset="0"/>
                        </a:rPr>
                        <a:t> of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2 and so </a:t>
                      </a:r>
                      <a:r>
                        <a:rPr lang="es-MX" sz="850" baseline="0" dirty="0" err="1" smtClean="0">
                          <a:latin typeface="Arial" panose="020B0604020202020204" pitchFamily="34" charset="0"/>
                          <a:cs typeface="Arial" panose="020B0604020202020204" pitchFamily="34" charset="0"/>
                        </a:rPr>
                        <a:t>on</a:t>
                      </a:r>
                      <a:r>
                        <a:rPr lang="es-MX" sz="850" baseline="0" dirty="0" smtClean="0">
                          <a:latin typeface="Arial" panose="020B0604020202020204" pitchFamily="34" charset="0"/>
                          <a:cs typeface="Arial" panose="020B0604020202020204" pitchFamily="34" charset="0"/>
                        </a:rPr>
                        <a:t>.</a:t>
                      </a:r>
                    </a:p>
                    <a:p>
                      <a:r>
                        <a:rPr lang="es-MX" sz="850" baseline="0" dirty="0" err="1" smtClean="0">
                          <a:latin typeface="Arial" panose="020B0604020202020204" pitchFamily="34" charset="0"/>
                          <a:cs typeface="Arial" panose="020B0604020202020204" pitchFamily="34" charset="0"/>
                        </a:rPr>
                        <a:t>Eg</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If</a:t>
                      </a:r>
                      <a:r>
                        <a:rPr lang="es-MX" sz="850" baseline="0" dirty="0" smtClean="0">
                          <a:latin typeface="Arial" panose="020B0604020202020204" pitchFamily="34" charset="0"/>
                          <a:cs typeface="Arial" panose="020B0604020202020204" pitchFamily="34" charset="0"/>
                        </a:rPr>
                        <a:t> S#1 </a:t>
                      </a:r>
                      <a:r>
                        <a:rPr lang="es-MX" sz="850" baseline="0" dirty="0" err="1" smtClean="0">
                          <a:latin typeface="Arial" panose="020B0604020202020204" pitchFamily="34" charset="0"/>
                          <a:cs typeface="Arial" panose="020B0604020202020204" pitchFamily="34" charset="0"/>
                        </a:rPr>
                        <a:t>is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pair</a:t>
                      </a:r>
                      <a:r>
                        <a:rPr lang="es-MX" sz="850" baseline="0" dirty="0" smtClean="0">
                          <a:latin typeface="Arial" panose="020B0604020202020204" pitchFamily="34" charset="0"/>
                          <a:cs typeface="Arial" panose="020B0604020202020204" pitchFamily="34" charset="0"/>
                        </a:rPr>
                        <a:t> of S#2, </a:t>
                      </a:r>
                      <a:r>
                        <a:rPr lang="es-MX" sz="850" baseline="0" dirty="0" err="1" smtClean="0">
                          <a:latin typeface="Arial" panose="020B0604020202020204" pitchFamily="34" charset="0"/>
                          <a:cs typeface="Arial" panose="020B0604020202020204" pitchFamily="34" charset="0"/>
                        </a:rPr>
                        <a:t>the</a:t>
                      </a:r>
                      <a:r>
                        <a:rPr lang="es-MX" sz="850" baseline="0" dirty="0" smtClean="0">
                          <a:latin typeface="Arial" panose="020B0604020202020204" pitchFamily="34" charset="0"/>
                          <a:cs typeface="Arial" panose="020B0604020202020204" pitchFamily="34" charset="0"/>
                        </a:rPr>
                        <a:t> </a:t>
                      </a:r>
                      <a:r>
                        <a:rPr lang="es-MX" sz="850" baseline="0" dirty="0" smtClean="0">
                          <a:latin typeface="Arial" panose="020B0604020202020204" pitchFamily="34" charset="0"/>
                          <a:cs typeface="Arial" panose="020B0604020202020204" pitchFamily="34" charset="0"/>
                        </a:rPr>
                        <a:t>S#1 </a:t>
                      </a:r>
                      <a:r>
                        <a:rPr lang="es-MX" sz="850" baseline="0" dirty="0" err="1" smtClean="0">
                          <a:latin typeface="Arial" panose="020B0604020202020204" pitchFamily="34" charset="0"/>
                          <a:cs typeface="Arial" panose="020B0604020202020204" pitchFamily="34" charset="0"/>
                        </a:rPr>
                        <a:t>makes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her</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questions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to</a:t>
                      </a:r>
                      <a:r>
                        <a:rPr lang="es-MX" sz="850" baseline="0" dirty="0" smtClean="0">
                          <a:latin typeface="Arial" panose="020B0604020202020204" pitchFamily="34" charset="0"/>
                          <a:cs typeface="Arial" panose="020B0604020202020204" pitchFamily="34" charset="0"/>
                        </a:rPr>
                        <a:t> S#2 and s#2 </a:t>
                      </a:r>
                      <a:r>
                        <a:rPr lang="es-MX" sz="850" baseline="0" dirty="0" err="1" smtClean="0">
                          <a:latin typeface="Arial" panose="020B0604020202020204" pitchFamily="34" charset="0"/>
                          <a:cs typeface="Arial" panose="020B0604020202020204" pitchFamily="34" charset="0"/>
                        </a:rPr>
                        <a:t>make</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her</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questions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to</a:t>
                      </a:r>
                      <a:r>
                        <a:rPr lang="es-MX" sz="850" baseline="0" dirty="0" smtClean="0">
                          <a:latin typeface="Arial" panose="020B0604020202020204" pitchFamily="34" charset="0"/>
                          <a:cs typeface="Arial" panose="020B0604020202020204" pitchFamily="34" charset="0"/>
                        </a:rPr>
                        <a:t> S#1.</a:t>
                      </a:r>
                      <a:endParaRPr lang="es-MX" sz="850"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850" dirty="0" err="1" smtClean="0">
                          <a:latin typeface="Arial" panose="020B0604020202020204" pitchFamily="34" charset="0"/>
                          <a:cs typeface="Arial" panose="020B0604020202020204" pitchFamily="34" charset="0"/>
                        </a:rPr>
                        <a:t>Dec</a:t>
                      </a:r>
                      <a:r>
                        <a:rPr lang="es-MX" sz="850" baseline="0" dirty="0" smtClean="0">
                          <a:latin typeface="Arial" panose="020B0604020202020204" pitchFamily="34" charset="0"/>
                          <a:cs typeface="Arial" panose="020B0604020202020204" pitchFamily="34" charset="0"/>
                        </a:rPr>
                        <a:t> 17th</a:t>
                      </a:r>
                      <a:endParaRPr lang="es-MX" sz="850" dirty="0" smtClean="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106807">
                <a:tc>
                  <a:txBody>
                    <a:bodyPr/>
                    <a:lstStyle/>
                    <a:p>
                      <a:pPr algn="ctr"/>
                      <a:r>
                        <a:rPr lang="es-MX" sz="850" baseline="0" dirty="0" smtClean="0">
                          <a:latin typeface="Arial" panose="020B0604020202020204" pitchFamily="34" charset="0"/>
                          <a:cs typeface="Arial" panose="020B0604020202020204" pitchFamily="34" charset="0"/>
                        </a:rPr>
                        <a:t>L7</a:t>
                      </a:r>
                      <a:endParaRPr lang="es-MX" sz="850" baseline="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850" dirty="0" smtClean="0">
                          <a:latin typeface="Arial" panose="020B0604020202020204" pitchFamily="34" charset="0"/>
                          <a:cs typeface="Arial" panose="020B0604020202020204" pitchFamily="34" charset="0"/>
                        </a:rPr>
                        <a:t>15</a:t>
                      </a:r>
                      <a:endParaRPr lang="es-MX" sz="8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s-MX" sz="850" baseline="0" dirty="0" smtClean="0">
                          <a:latin typeface="Arial" panose="020B0604020202020204" pitchFamily="34" charset="0"/>
                          <a:cs typeface="Arial" panose="020B0604020202020204" pitchFamily="34" charset="0"/>
                        </a:rPr>
                        <a:t>1-11</a:t>
                      </a:r>
                      <a:endParaRPr lang="es-MX" sz="850" baseline="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850" b="0" i="0" kern="1200" dirty="0" err="1" smtClean="0">
                          <a:solidFill>
                            <a:schemeClr val="dk1"/>
                          </a:solidFill>
                          <a:effectLst/>
                          <a:latin typeface="Arial" panose="020B0604020202020204" pitchFamily="34" charset="0"/>
                          <a:ea typeface="+mn-ea"/>
                          <a:cs typeface="Arial" panose="020B0604020202020204" pitchFamily="34" charset="0"/>
                        </a:rPr>
                        <a:t>The</a:t>
                      </a:r>
                      <a:r>
                        <a:rPr lang="es-MX" sz="850" b="0" i="0" kern="1200" dirty="0" smtClean="0">
                          <a:solidFill>
                            <a:schemeClr val="dk1"/>
                          </a:solidFill>
                          <a:effectLst/>
                          <a:latin typeface="Arial" panose="020B0604020202020204" pitchFamily="34" charset="0"/>
                          <a:ea typeface="+mn-ea"/>
                          <a:cs typeface="Arial" panose="020B0604020202020204" pitchFamily="34" charset="0"/>
                        </a:rPr>
                        <a:t> Rice </a:t>
                      </a:r>
                      <a:r>
                        <a:rPr lang="es-MX" sz="850" b="0" i="0" kern="1200" dirty="0" err="1" smtClean="0">
                          <a:solidFill>
                            <a:schemeClr val="dk1"/>
                          </a:solidFill>
                          <a:effectLst/>
                          <a:latin typeface="Arial" panose="020B0604020202020204" pitchFamily="34" charset="0"/>
                          <a:ea typeface="+mn-ea"/>
                          <a:cs typeface="Arial" panose="020B0604020202020204" pitchFamily="34" charset="0"/>
                        </a:rPr>
                        <a:t>Cookout</a:t>
                      </a:r>
                      <a:endParaRPr lang="es-MX" sz="8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sz="850" b="0" i="0" kern="1200" dirty="0" smtClean="0">
                          <a:solidFill>
                            <a:schemeClr val="dk1"/>
                          </a:solidFill>
                          <a:effectLst/>
                          <a:latin typeface="Arial" panose="020B0604020202020204" pitchFamily="34" charset="0"/>
                          <a:ea typeface="+mn-ea"/>
                          <a:cs typeface="Arial" panose="020B0604020202020204" pitchFamily="34" charset="0"/>
                        </a:rPr>
                        <a:t>In this unit you will look at ways to talk and write about social activities. You will find out how to discuss ways of preparing food, ways to cook, and to give advice on cooking. You will also explore ways to talk about local and international news. You will focus on words like 'for' and 'since' to describe the duration of an action or event. You will explore ways to say that you are not sure about an issue or opinion.</a:t>
                      </a:r>
                      <a:endParaRPr lang="es-MX" sz="8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850" baseline="0" dirty="0" err="1" smtClean="0">
                          <a:latin typeface="Arial" panose="020B0604020202020204" pitchFamily="34" charset="0"/>
                          <a:cs typeface="Arial" panose="020B0604020202020204" pitchFamily="34" charset="0"/>
                        </a:rPr>
                        <a:t>Present</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the</a:t>
                      </a:r>
                      <a:r>
                        <a:rPr lang="es-MX" sz="850" baseline="0" dirty="0" smtClean="0">
                          <a:latin typeface="Arial" panose="020B0604020202020204" pitchFamily="34" charset="0"/>
                          <a:cs typeface="Arial" panose="020B0604020202020204" pitchFamily="34" charset="0"/>
                        </a:rPr>
                        <a:t> gramar </a:t>
                      </a:r>
                      <a:r>
                        <a:rPr lang="es-MX" sz="850" baseline="0" dirty="0" err="1" smtClean="0">
                          <a:latin typeface="Arial" panose="020B0604020202020204" pitchFamily="34" charset="0"/>
                          <a:cs typeface="Arial" panose="020B0604020202020204" pitchFamily="34" charset="0"/>
                        </a:rPr>
                        <a:t>content</a:t>
                      </a:r>
                      <a:r>
                        <a:rPr lang="es-MX" sz="850" baseline="0" dirty="0" smtClean="0">
                          <a:latin typeface="Arial" panose="020B0604020202020204" pitchFamily="34" charset="0"/>
                          <a:cs typeface="Arial" panose="020B0604020202020204" pitchFamily="34" charset="0"/>
                        </a:rPr>
                        <a:t> of </a:t>
                      </a:r>
                      <a:r>
                        <a:rPr lang="es-MX" sz="850" baseline="0" dirty="0" err="1" smtClean="0">
                          <a:latin typeface="Arial" panose="020B0604020202020204" pitchFamily="34" charset="0"/>
                          <a:cs typeface="Arial" panose="020B0604020202020204" pitchFamily="34" charset="0"/>
                        </a:rPr>
                        <a:t>your</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a:t>
                      </a:r>
                    </a:p>
                    <a:p>
                      <a:r>
                        <a:rPr lang="es-MX" sz="850" baseline="0" dirty="0" err="1" smtClean="0">
                          <a:latin typeface="Arial" panose="020B0604020202020204" pitchFamily="34" charset="0"/>
                          <a:cs typeface="Arial" panose="020B0604020202020204" pitchFamily="34" charset="0"/>
                        </a:rPr>
                        <a:t>Explain</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the</a:t>
                      </a:r>
                      <a:r>
                        <a:rPr lang="es-MX" sz="850" baseline="0" dirty="0" smtClean="0">
                          <a:latin typeface="Arial" panose="020B0604020202020204" pitchFamily="34" charset="0"/>
                          <a:cs typeface="Arial" panose="020B0604020202020204" pitchFamily="34" charset="0"/>
                        </a:rPr>
                        <a:t> gramar </a:t>
                      </a:r>
                      <a:r>
                        <a:rPr lang="es-MX" sz="850" baseline="0" dirty="0" err="1" smtClean="0">
                          <a:latin typeface="Arial" panose="020B0604020202020204" pitchFamily="34" charset="0"/>
                          <a:cs typeface="Arial" panose="020B0604020202020204" pitchFamily="34" charset="0"/>
                        </a:rPr>
                        <a:t>point</a:t>
                      </a:r>
                      <a:r>
                        <a:rPr lang="es-MX" sz="850" baseline="0" dirty="0" smtClean="0">
                          <a:latin typeface="Arial" panose="020B0604020202020204" pitchFamily="34" charset="0"/>
                          <a:cs typeface="Arial" panose="020B0604020202020204" pitchFamily="34" charset="0"/>
                        </a:rPr>
                        <a:t>,</a:t>
                      </a:r>
                    </a:p>
                    <a:p>
                      <a:r>
                        <a:rPr lang="es-MX" sz="850" baseline="0" dirty="0" err="1" smtClean="0">
                          <a:latin typeface="Arial" panose="020B0604020202020204" pitchFamily="34" charset="0"/>
                          <a:cs typeface="Arial" panose="020B0604020202020204" pitchFamily="34" charset="0"/>
                        </a:rPr>
                        <a:t>Give</a:t>
                      </a:r>
                      <a:r>
                        <a:rPr lang="es-MX" sz="850" baseline="0" dirty="0" smtClean="0">
                          <a:latin typeface="Arial" panose="020B0604020202020204" pitchFamily="34" charset="0"/>
                          <a:cs typeface="Arial" panose="020B0604020202020204" pitchFamily="34" charset="0"/>
                        </a:rPr>
                        <a:t> 2 </a:t>
                      </a:r>
                      <a:r>
                        <a:rPr lang="es-MX" sz="850" baseline="0" dirty="0" err="1" smtClean="0">
                          <a:latin typeface="Arial" panose="020B0604020202020204" pitchFamily="34" charset="0"/>
                          <a:cs typeface="Arial" panose="020B0604020202020204" pitchFamily="34" charset="0"/>
                        </a:rPr>
                        <a:t>examples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using</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the</a:t>
                      </a:r>
                      <a:r>
                        <a:rPr lang="es-MX" sz="850" baseline="0" dirty="0" smtClean="0">
                          <a:latin typeface="Arial" panose="020B0604020202020204" pitchFamily="34" charset="0"/>
                          <a:cs typeface="Arial" panose="020B0604020202020204" pitchFamily="34" charset="0"/>
                        </a:rPr>
                        <a:t> gramar </a:t>
                      </a:r>
                      <a:r>
                        <a:rPr lang="es-MX" sz="850" baseline="0" dirty="0" err="1" smtClean="0">
                          <a:latin typeface="Arial" panose="020B0604020202020204" pitchFamily="34" charset="0"/>
                          <a:cs typeface="Arial" panose="020B0604020202020204" pitchFamily="34" charset="0"/>
                        </a:rPr>
                        <a:t>point</a:t>
                      </a:r>
                      <a:r>
                        <a:rPr lang="es-MX" sz="850" baseline="0" dirty="0" smtClean="0">
                          <a:latin typeface="Arial" panose="020B0604020202020204" pitchFamily="34" charset="0"/>
                          <a:cs typeface="Arial" panose="020B0604020202020204" pitchFamily="34" charset="0"/>
                        </a:rPr>
                        <a:t>, and  2 </a:t>
                      </a:r>
                      <a:r>
                        <a:rPr lang="es-MX" sz="850" baseline="0" dirty="0" err="1" smtClean="0">
                          <a:latin typeface="Arial" panose="020B0604020202020204" pitchFamily="34" charset="0"/>
                          <a:cs typeface="Arial" panose="020B0604020202020204" pitchFamily="34" charset="0"/>
                        </a:rPr>
                        <a:t>words</a:t>
                      </a:r>
                      <a:r>
                        <a:rPr lang="es-MX" sz="850" baseline="0" dirty="0" smtClean="0">
                          <a:latin typeface="Arial" panose="020B0604020202020204" pitchFamily="34" charset="0"/>
                          <a:cs typeface="Arial" panose="020B0604020202020204" pitchFamily="34" charset="0"/>
                        </a:rPr>
                        <a:t> of </a:t>
                      </a:r>
                      <a:r>
                        <a:rPr lang="es-MX" sz="850" baseline="0" dirty="0" err="1" smtClean="0">
                          <a:latin typeface="Arial" panose="020B0604020202020204" pitchFamily="34" charset="0"/>
                          <a:cs typeface="Arial" panose="020B0604020202020204" pitchFamily="34" charset="0"/>
                        </a:rPr>
                        <a:t>vocabulary</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list</a:t>
                      </a:r>
                      <a:r>
                        <a:rPr lang="es-MX" sz="850" baseline="0" dirty="0" smtClean="0">
                          <a:latin typeface="Arial" panose="020B0604020202020204" pitchFamily="34" charset="0"/>
                          <a:cs typeface="Arial" panose="020B0604020202020204" pitchFamily="34" charset="0"/>
                        </a:rPr>
                        <a:t> (use </a:t>
                      </a:r>
                      <a:r>
                        <a:rPr lang="es-MX" sz="850" baseline="0" dirty="0" err="1" smtClean="0">
                          <a:latin typeface="Arial" panose="020B0604020202020204" pitchFamily="34" charset="0"/>
                          <a:cs typeface="Arial" panose="020B0604020202020204" pitchFamily="34" charset="0"/>
                        </a:rPr>
                        <a:t>ppt</a:t>
                      </a:r>
                      <a:r>
                        <a:rPr lang="es-MX" sz="850" baseline="0" dirty="0" smtClean="0">
                          <a:latin typeface="Arial" panose="020B0604020202020204" pitchFamily="34" charset="0"/>
                          <a:cs typeface="Arial" panose="020B0604020202020204" pitchFamily="34" charset="0"/>
                        </a:rPr>
                        <a:t> editor </a:t>
                      </a:r>
                      <a:r>
                        <a:rPr lang="es-MX" sz="850" baseline="0" dirty="0" err="1" smtClean="0">
                          <a:latin typeface="Arial" panose="020B0604020202020204" pitchFamily="34" charset="0"/>
                          <a:cs typeface="Arial" panose="020B0604020202020204" pitchFamily="34" charset="0"/>
                        </a:rPr>
                        <a:t>to</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make</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your</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presentation</a:t>
                      </a:r>
                      <a:r>
                        <a:rPr lang="es-MX" sz="850" baseline="0" dirty="0" smtClean="0">
                          <a:latin typeface="Arial" panose="020B0604020202020204" pitchFamily="34" charset="0"/>
                          <a:cs typeface="Arial" panose="020B0604020202020204" pitchFamily="34" charset="0"/>
                        </a:rPr>
                        <a:t>)</a:t>
                      </a:r>
                    </a:p>
                    <a:p>
                      <a:r>
                        <a:rPr lang="es-MX" sz="850" baseline="0" dirty="0" smtClean="0">
                          <a:latin typeface="Arial" panose="020B0604020202020204" pitchFamily="34" charset="0"/>
                          <a:cs typeface="Arial" panose="020B0604020202020204" pitchFamily="34" charset="0"/>
                        </a:rPr>
                        <a:t>S#1 </a:t>
                      </a:r>
                      <a:r>
                        <a:rPr lang="es-MX" sz="850" baseline="0" dirty="0" err="1" smtClean="0">
                          <a:latin typeface="Arial" panose="020B0604020202020204" pitchFamily="34" charset="0"/>
                          <a:cs typeface="Arial" panose="020B0604020202020204" pitchFamily="34" charset="0"/>
                        </a:rPr>
                        <a:t>will</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present</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1, S#2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2 and so </a:t>
                      </a:r>
                      <a:r>
                        <a:rPr lang="es-MX" sz="850" baseline="0" dirty="0" err="1" smtClean="0">
                          <a:latin typeface="Arial" panose="020B0604020202020204" pitchFamily="34" charset="0"/>
                          <a:cs typeface="Arial" panose="020B0604020202020204" pitchFamily="34" charset="0"/>
                        </a:rPr>
                        <a:t>on</a:t>
                      </a:r>
                      <a:r>
                        <a:rPr lang="es-MX" sz="850" baseline="0" dirty="0" smtClean="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MX" sz="850" b="0" dirty="0" err="1" smtClean="0">
                          <a:latin typeface="Arial" panose="020B0604020202020204" pitchFamily="34" charset="0"/>
                          <a:cs typeface="Arial" panose="020B0604020202020204" pitchFamily="34" charset="0"/>
                        </a:rPr>
                        <a:t>Upload</a:t>
                      </a:r>
                      <a:r>
                        <a:rPr lang="es-MX" sz="850" b="0" dirty="0" smtClean="0">
                          <a:latin typeface="Arial" panose="020B0604020202020204" pitchFamily="34" charset="0"/>
                          <a:cs typeface="Arial" panose="020B0604020202020204" pitchFamily="34" charset="0"/>
                        </a:rPr>
                        <a:t> a video,</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conversate</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with</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your</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partner</a:t>
                      </a:r>
                      <a:r>
                        <a:rPr lang="es-MX" sz="850" b="0" baseline="0" dirty="0" smtClean="0">
                          <a:latin typeface="Arial" panose="020B0604020202020204" pitchFamily="34" charset="0"/>
                          <a:cs typeface="Arial" panose="020B0604020202020204" pitchFamily="34" charset="0"/>
                        </a:rPr>
                        <a:t>, use </a:t>
                      </a:r>
                      <a:r>
                        <a:rPr lang="es-MX" sz="850" b="0" baseline="0" dirty="0" err="1" smtClean="0">
                          <a:latin typeface="Arial" panose="020B0604020202020204" pitchFamily="34" charset="0"/>
                          <a:cs typeface="Arial" panose="020B0604020202020204" pitchFamily="34" charset="0"/>
                        </a:rPr>
                        <a:t>the</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questions</a:t>
                      </a:r>
                      <a:r>
                        <a:rPr lang="es-MX" sz="850" b="0" baseline="0" dirty="0" smtClean="0">
                          <a:latin typeface="Arial" panose="020B0604020202020204" pitchFamily="34" charset="0"/>
                          <a:cs typeface="Arial" panose="020B0604020202020204" pitchFamily="34" charset="0"/>
                        </a:rPr>
                        <a:t> of </a:t>
                      </a:r>
                      <a:r>
                        <a:rPr lang="es-MX" sz="850" b="0" baseline="0" dirty="0" err="1" smtClean="0">
                          <a:latin typeface="Arial" panose="020B0604020202020204" pitchFamily="34" charset="0"/>
                          <a:cs typeface="Arial" panose="020B0604020202020204" pitchFamily="34" charset="0"/>
                        </a:rPr>
                        <a:t>your</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lesson</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to</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talk</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about</a:t>
                      </a:r>
                      <a:r>
                        <a:rPr lang="es-MX" sz="850" b="0" baseline="0" dirty="0" smtClean="0">
                          <a:latin typeface="Arial" panose="020B0604020202020204" pitchFamily="34" charset="0"/>
                          <a:cs typeface="Arial" panose="020B0604020202020204" pitchFamily="34" charset="0"/>
                        </a:rPr>
                        <a:t> </a:t>
                      </a:r>
                      <a:r>
                        <a:rPr lang="es-MX" sz="850" b="0" baseline="0" dirty="0" err="1" smtClean="0">
                          <a:latin typeface="Arial" panose="020B0604020202020204" pitchFamily="34" charset="0"/>
                          <a:cs typeface="Arial" panose="020B0604020202020204" pitchFamily="34" charset="0"/>
                        </a:rPr>
                        <a:t>them</a:t>
                      </a:r>
                      <a:r>
                        <a:rPr lang="es-MX" sz="850" b="0" baseline="0" dirty="0" smtClean="0">
                          <a:latin typeface="Arial" panose="020B0604020202020204" pitchFamily="34" charset="0"/>
                          <a:cs typeface="Arial" panose="020B0604020202020204" pitchFamily="34" charset="0"/>
                        </a:rPr>
                        <a:t> .</a:t>
                      </a:r>
                    </a:p>
                    <a:p>
                      <a:endParaRPr lang="es-MX" sz="850" dirty="0" smtClean="0">
                        <a:latin typeface="Arial" panose="020B0604020202020204" pitchFamily="34" charset="0"/>
                        <a:cs typeface="Arial" panose="020B0604020202020204" pitchFamily="34" charset="0"/>
                      </a:endParaRPr>
                    </a:p>
                    <a:p>
                      <a:r>
                        <a:rPr lang="es-MX" sz="850" dirty="0" smtClean="0">
                          <a:latin typeface="Arial" panose="020B0604020202020204" pitchFamily="34" charset="0"/>
                          <a:cs typeface="Arial" panose="020B0604020202020204" pitchFamily="34" charset="0"/>
                        </a:rPr>
                        <a:t>S#1</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questions</a:t>
                      </a:r>
                      <a:r>
                        <a:rPr lang="es-MX" sz="850" baseline="0" dirty="0" smtClean="0">
                          <a:latin typeface="Arial" panose="020B0604020202020204" pitchFamily="34" charset="0"/>
                          <a:cs typeface="Arial" panose="020B0604020202020204" pitchFamily="34" charset="0"/>
                        </a:rPr>
                        <a:t> of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1, S#2 </a:t>
                      </a:r>
                      <a:r>
                        <a:rPr lang="es-MX" sz="850" baseline="0" dirty="0" err="1" smtClean="0">
                          <a:latin typeface="Arial" panose="020B0604020202020204" pitchFamily="34" charset="0"/>
                          <a:cs typeface="Arial" panose="020B0604020202020204" pitchFamily="34" charset="0"/>
                        </a:rPr>
                        <a:t>questions</a:t>
                      </a:r>
                      <a:r>
                        <a:rPr lang="es-MX" sz="850" baseline="0" dirty="0" smtClean="0">
                          <a:latin typeface="Arial" panose="020B0604020202020204" pitchFamily="34" charset="0"/>
                          <a:cs typeface="Arial" panose="020B0604020202020204" pitchFamily="34" charset="0"/>
                        </a:rPr>
                        <a:t> of </a:t>
                      </a:r>
                      <a:r>
                        <a:rPr lang="es-MX" sz="850" baseline="0" dirty="0" err="1" smtClean="0">
                          <a:latin typeface="Arial" panose="020B0604020202020204" pitchFamily="34" charset="0"/>
                          <a:cs typeface="Arial" panose="020B0604020202020204" pitchFamily="34" charset="0"/>
                        </a:rPr>
                        <a:t>lesson</a:t>
                      </a:r>
                      <a:r>
                        <a:rPr lang="es-MX" sz="850" baseline="0" dirty="0" smtClean="0">
                          <a:latin typeface="Arial" panose="020B0604020202020204" pitchFamily="34" charset="0"/>
                          <a:cs typeface="Arial" panose="020B0604020202020204" pitchFamily="34" charset="0"/>
                        </a:rPr>
                        <a:t> 2 and so </a:t>
                      </a:r>
                      <a:r>
                        <a:rPr lang="es-MX" sz="850" baseline="0" dirty="0" err="1" smtClean="0">
                          <a:latin typeface="Arial" panose="020B0604020202020204" pitchFamily="34" charset="0"/>
                          <a:cs typeface="Arial" panose="020B0604020202020204" pitchFamily="34" charset="0"/>
                        </a:rPr>
                        <a:t>on</a:t>
                      </a:r>
                      <a:r>
                        <a:rPr lang="es-MX" sz="850" baseline="0" dirty="0" smtClean="0">
                          <a:latin typeface="Arial" panose="020B0604020202020204" pitchFamily="34" charset="0"/>
                          <a:cs typeface="Arial" panose="020B0604020202020204" pitchFamily="34" charset="0"/>
                        </a:rPr>
                        <a:t>.</a:t>
                      </a:r>
                    </a:p>
                    <a:p>
                      <a:r>
                        <a:rPr lang="es-MX" sz="850" baseline="0" dirty="0" err="1" smtClean="0">
                          <a:latin typeface="Arial" panose="020B0604020202020204" pitchFamily="34" charset="0"/>
                          <a:cs typeface="Arial" panose="020B0604020202020204" pitchFamily="34" charset="0"/>
                        </a:rPr>
                        <a:t>Eg</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If</a:t>
                      </a:r>
                      <a:r>
                        <a:rPr lang="es-MX" sz="850" baseline="0" dirty="0" smtClean="0">
                          <a:latin typeface="Arial" panose="020B0604020202020204" pitchFamily="34" charset="0"/>
                          <a:cs typeface="Arial" panose="020B0604020202020204" pitchFamily="34" charset="0"/>
                        </a:rPr>
                        <a:t> S#1 </a:t>
                      </a:r>
                      <a:r>
                        <a:rPr lang="es-MX" sz="850" baseline="0" dirty="0" err="1" smtClean="0">
                          <a:latin typeface="Arial" panose="020B0604020202020204" pitchFamily="34" charset="0"/>
                          <a:cs typeface="Arial" panose="020B0604020202020204" pitchFamily="34" charset="0"/>
                        </a:rPr>
                        <a:t>is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pair</a:t>
                      </a:r>
                      <a:r>
                        <a:rPr lang="es-MX" sz="850" baseline="0" dirty="0" smtClean="0">
                          <a:latin typeface="Arial" panose="020B0604020202020204" pitchFamily="34" charset="0"/>
                          <a:cs typeface="Arial" panose="020B0604020202020204" pitchFamily="34" charset="0"/>
                        </a:rPr>
                        <a:t> of S#2, </a:t>
                      </a:r>
                      <a:r>
                        <a:rPr lang="es-MX" sz="850" baseline="0" dirty="0" err="1" smtClean="0">
                          <a:latin typeface="Arial" panose="020B0604020202020204" pitchFamily="34" charset="0"/>
                          <a:cs typeface="Arial" panose="020B0604020202020204" pitchFamily="34" charset="0"/>
                        </a:rPr>
                        <a:t>the</a:t>
                      </a:r>
                      <a:r>
                        <a:rPr lang="es-MX" sz="850" baseline="0" dirty="0" smtClean="0">
                          <a:latin typeface="Arial" panose="020B0604020202020204" pitchFamily="34" charset="0"/>
                          <a:cs typeface="Arial" panose="020B0604020202020204" pitchFamily="34" charset="0"/>
                        </a:rPr>
                        <a:t> </a:t>
                      </a:r>
                      <a:r>
                        <a:rPr lang="es-MX" sz="850" baseline="0" dirty="0" smtClean="0">
                          <a:latin typeface="Arial" panose="020B0604020202020204" pitchFamily="34" charset="0"/>
                          <a:cs typeface="Arial" panose="020B0604020202020204" pitchFamily="34" charset="0"/>
                        </a:rPr>
                        <a:t>S#1 </a:t>
                      </a:r>
                      <a:r>
                        <a:rPr lang="es-MX" sz="850" baseline="0" dirty="0" err="1" smtClean="0">
                          <a:latin typeface="Arial" panose="020B0604020202020204" pitchFamily="34" charset="0"/>
                          <a:cs typeface="Arial" panose="020B0604020202020204" pitchFamily="34" charset="0"/>
                        </a:rPr>
                        <a:t>makes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her</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questions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to</a:t>
                      </a:r>
                      <a:r>
                        <a:rPr lang="es-MX" sz="850" baseline="0" dirty="0" smtClean="0">
                          <a:latin typeface="Arial" panose="020B0604020202020204" pitchFamily="34" charset="0"/>
                          <a:cs typeface="Arial" panose="020B0604020202020204" pitchFamily="34" charset="0"/>
                        </a:rPr>
                        <a:t> S#2 and s#2 </a:t>
                      </a:r>
                      <a:r>
                        <a:rPr lang="es-MX" sz="850" baseline="0" dirty="0" err="1" smtClean="0">
                          <a:latin typeface="Arial" panose="020B0604020202020204" pitchFamily="34" charset="0"/>
                          <a:cs typeface="Arial" panose="020B0604020202020204" pitchFamily="34" charset="0"/>
                        </a:rPr>
                        <a:t>make</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her</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questions</a:t>
                      </a:r>
                      <a:r>
                        <a:rPr lang="es-MX" sz="850" baseline="0" dirty="0" smtClean="0">
                          <a:latin typeface="Arial" panose="020B0604020202020204" pitchFamily="34" charset="0"/>
                          <a:cs typeface="Arial" panose="020B0604020202020204" pitchFamily="34" charset="0"/>
                        </a:rPr>
                        <a:t> </a:t>
                      </a:r>
                      <a:r>
                        <a:rPr lang="es-MX" sz="850" baseline="0" dirty="0" err="1" smtClean="0">
                          <a:latin typeface="Arial" panose="020B0604020202020204" pitchFamily="34" charset="0"/>
                          <a:cs typeface="Arial" panose="020B0604020202020204" pitchFamily="34" charset="0"/>
                        </a:rPr>
                        <a:t>to</a:t>
                      </a:r>
                      <a:r>
                        <a:rPr lang="es-MX" sz="850" baseline="0" dirty="0" smtClean="0">
                          <a:latin typeface="Arial" panose="020B0604020202020204" pitchFamily="34" charset="0"/>
                          <a:cs typeface="Arial" panose="020B0604020202020204" pitchFamily="34" charset="0"/>
                        </a:rPr>
                        <a:t> S#1.</a:t>
                      </a:r>
                      <a:endParaRPr lang="es-MX" sz="850"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aseline="0" dirty="0" err="1" smtClean="0">
                          <a:latin typeface="Arial" panose="020B0604020202020204" pitchFamily="34" charset="0"/>
                          <a:cs typeface="Arial" panose="020B0604020202020204" pitchFamily="34" charset="0"/>
                        </a:rPr>
                        <a:t>Jan</a:t>
                      </a:r>
                      <a:r>
                        <a:rPr lang="es-MX" sz="900" baseline="0" dirty="0" smtClean="0">
                          <a:latin typeface="Arial" panose="020B0604020202020204" pitchFamily="34" charset="0"/>
                          <a:cs typeface="Arial" panose="020B0604020202020204" pitchFamily="34" charset="0"/>
                        </a:rPr>
                        <a:t> 7th</a:t>
                      </a:r>
                      <a:endParaRPr lang="es-MX" sz="900" dirty="0" smtClean="0">
                        <a:latin typeface="Arial" panose="020B0604020202020204" pitchFamily="34" charset="0"/>
                        <a:cs typeface="Arial" panose="020B0604020202020204" pitchFamily="34" charset="0"/>
                      </a:endParaRPr>
                    </a:p>
                    <a:p>
                      <a:endParaRPr lang="es-MX"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10482">
                <a:tc gridSpan="7">
                  <a:txBody>
                    <a:bodyPr/>
                    <a:lstStyle/>
                    <a:p>
                      <a:pPr algn="r"/>
                      <a:r>
                        <a:rPr lang="es-MX" sz="900" b="1" baseline="0" dirty="0" err="1" smtClean="0">
                          <a:latin typeface="Arial" panose="020B0604020202020204" pitchFamily="34" charset="0"/>
                          <a:cs typeface="Arial" panose="020B0604020202020204" pitchFamily="34" charset="0"/>
                        </a:rPr>
                        <a:t>Lesson</a:t>
                      </a:r>
                      <a:r>
                        <a:rPr lang="es-MX" sz="900" b="1" baseline="0" dirty="0" smtClean="0">
                          <a:latin typeface="Arial" panose="020B0604020202020204" pitchFamily="34" charset="0"/>
                          <a:cs typeface="Arial" panose="020B0604020202020204" pitchFamily="34" charset="0"/>
                        </a:rPr>
                        <a:t> 6-10 </a:t>
                      </a:r>
                      <a:r>
                        <a:rPr lang="es-MX" sz="900" b="1" baseline="0" dirty="0" err="1" smtClean="0">
                          <a:latin typeface="Arial" panose="020B0604020202020204" pitchFamily="34" charset="0"/>
                          <a:cs typeface="Arial" panose="020B0604020202020204" pitchFamily="34" charset="0"/>
                        </a:rPr>
                        <a:t>average</a:t>
                      </a:r>
                      <a:endParaRPr lang="es-MX" sz="900" b="1" baseline="0" dirty="0" smtClean="0">
                        <a:latin typeface="Arial" panose="020B0604020202020204" pitchFamily="34" charset="0"/>
                        <a:cs typeface="Arial" panose="020B0604020202020204"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s-MX" sz="900" b="1" baseline="0" dirty="0" err="1" smtClean="0">
                          <a:latin typeface="Arial" panose="020B0604020202020204" pitchFamily="34" charset="0"/>
                          <a:cs typeface="Arial" panose="020B0604020202020204" pitchFamily="34" charset="0"/>
                        </a:rPr>
                        <a:t>Learning</a:t>
                      </a:r>
                      <a:r>
                        <a:rPr lang="es-MX" sz="900" b="1" baseline="0" dirty="0" smtClean="0">
                          <a:latin typeface="Arial" panose="020B0604020202020204" pitchFamily="34" charset="0"/>
                          <a:cs typeface="Arial" panose="020B0604020202020204" pitchFamily="34" charset="0"/>
                        </a:rPr>
                        <a:t> </a:t>
                      </a:r>
                      <a:r>
                        <a:rPr lang="es-MX" sz="900" b="1" baseline="0" dirty="0" err="1" smtClean="0">
                          <a:latin typeface="Arial" panose="020B0604020202020204" pitchFamily="34" charset="0"/>
                          <a:cs typeface="Arial" panose="020B0604020202020204" pitchFamily="34" charset="0"/>
                        </a:rPr>
                        <a:t>evidence</a:t>
                      </a:r>
                      <a:r>
                        <a:rPr lang="es-MX" sz="900" b="1" baseline="0" dirty="0" smtClean="0">
                          <a:latin typeface="Arial" panose="020B0604020202020204" pitchFamily="34" charset="0"/>
                          <a:cs typeface="Arial" panose="020B0604020202020204" pitchFamily="34" charset="0"/>
                        </a:rPr>
                        <a:t> </a:t>
                      </a:r>
                      <a:r>
                        <a:rPr lang="es-MX" sz="900" b="1" baseline="0" dirty="0" err="1" smtClean="0">
                          <a:latin typeface="Arial" panose="020B0604020202020204" pitchFamily="34" charset="0"/>
                          <a:cs typeface="Arial" panose="020B0604020202020204" pitchFamily="34" charset="0"/>
                        </a:rPr>
                        <a:t>hand</a:t>
                      </a:r>
                      <a:r>
                        <a:rPr lang="es-MX" sz="900" b="1" baseline="0" dirty="0" smtClean="0">
                          <a:latin typeface="Arial" panose="020B0604020202020204" pitchFamily="34" charset="0"/>
                          <a:cs typeface="Arial" panose="020B0604020202020204" pitchFamily="34" charset="0"/>
                        </a:rPr>
                        <a:t> </a:t>
                      </a:r>
                      <a:r>
                        <a:rPr lang="es-MX" sz="900" b="1" baseline="0" dirty="0" err="1" smtClean="0">
                          <a:latin typeface="Arial" panose="020B0604020202020204" pitchFamily="34" charset="0"/>
                          <a:cs typeface="Arial" panose="020B0604020202020204" pitchFamily="34" charset="0"/>
                        </a:rPr>
                        <a:t>out</a:t>
                      </a:r>
                      <a:r>
                        <a:rPr lang="es-MX" sz="900" b="1" baseline="0" dirty="0" smtClean="0">
                          <a:latin typeface="Arial" panose="020B0604020202020204" pitchFamily="34" charset="0"/>
                          <a:cs typeface="Arial" panose="020B0604020202020204" pitchFamily="34" charset="0"/>
                        </a:rPr>
                        <a:t>( </a:t>
                      </a:r>
                      <a:r>
                        <a:rPr lang="es-MX" sz="900" b="1" baseline="0" dirty="0" err="1" smtClean="0">
                          <a:latin typeface="Arial" panose="020B0604020202020204" pitchFamily="34" charset="0"/>
                          <a:cs typeface="Arial" panose="020B0604020202020204" pitchFamily="34" charset="0"/>
                        </a:rPr>
                        <a:t>Linguaskill</a:t>
                      </a:r>
                      <a:r>
                        <a:rPr lang="es-MX" sz="900" b="1" baseline="0" dirty="0" smtClean="0">
                          <a:latin typeface="Arial" panose="020B0604020202020204" pitchFamily="34" charset="0"/>
                          <a:cs typeface="Arial" panose="020B0604020202020204" pitchFamily="34" charset="0"/>
                        </a:rPr>
                        <a:t> </a:t>
                      </a:r>
                      <a:r>
                        <a:rPr lang="es-MX" sz="900" b="1" baseline="0" dirty="0" err="1" smtClean="0">
                          <a:latin typeface="Arial" panose="020B0604020202020204" pitchFamily="34" charset="0"/>
                          <a:cs typeface="Arial" panose="020B0604020202020204" pitchFamily="34" charset="0"/>
                        </a:rPr>
                        <a:t>mock</a:t>
                      </a:r>
                      <a:r>
                        <a:rPr lang="es-MX" sz="900" b="1" baseline="0" dirty="0" smtClean="0">
                          <a:latin typeface="Arial" panose="020B0604020202020204" pitchFamily="34" charset="0"/>
                          <a:cs typeface="Arial" panose="020B0604020202020204" pitchFamily="34" charset="0"/>
                        </a:rPr>
                        <a:t> </a:t>
                      </a:r>
                      <a:r>
                        <a:rPr lang="es-MX" sz="900" b="1" baseline="0" dirty="0" err="1" smtClean="0">
                          <a:latin typeface="Arial" panose="020B0604020202020204" pitchFamily="34" charset="0"/>
                          <a:cs typeface="Arial" panose="020B0604020202020204" pitchFamily="34" charset="0"/>
                        </a:rPr>
                        <a:t>tests</a:t>
                      </a:r>
                      <a:r>
                        <a:rPr lang="es-MX" sz="900" b="1" baseline="0" dirty="0" smtClean="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l"/>
                      <a:endParaRPr lang="es-MX" sz="900" baseline="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9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l"/>
                      <a:endParaRPr lang="es-MX" sz="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MX" sz="900" baseline="0"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MX" sz="900"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err="1" smtClean="0">
                          <a:latin typeface="Arial" panose="020B0604020202020204" pitchFamily="34" charset="0"/>
                          <a:cs typeface="Arial" panose="020B0604020202020204" pitchFamily="34" charset="0"/>
                        </a:rPr>
                        <a:t>Jan</a:t>
                      </a:r>
                      <a:r>
                        <a:rPr lang="es-MX" sz="900" dirty="0" smtClean="0">
                          <a:latin typeface="Arial" panose="020B0604020202020204" pitchFamily="34" charset="0"/>
                          <a:cs typeface="Arial" panose="020B0604020202020204" pitchFamily="34" charset="0"/>
                        </a:rPr>
                        <a:t> 13th</a:t>
                      </a:r>
                      <a:endParaRPr lang="es-MX" sz="9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10482">
                <a:tc gridSpan="7">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MX" sz="900" b="1" baseline="0" dirty="0" smtClean="0">
                          <a:latin typeface="Arial" panose="020B0604020202020204" pitchFamily="34" charset="0"/>
                          <a:cs typeface="Arial" panose="020B0604020202020204" pitchFamily="34" charset="0"/>
                        </a:rPr>
                        <a:t>Global </a:t>
                      </a:r>
                      <a:r>
                        <a:rPr lang="es-MX" sz="900" b="1" baseline="0" dirty="0" err="1" smtClean="0">
                          <a:latin typeface="Arial" panose="020B0604020202020204" pitchFamily="34" charset="0"/>
                          <a:cs typeface="Arial" panose="020B0604020202020204" pitchFamily="34" charset="0"/>
                        </a:rPr>
                        <a:t>Evaluation</a:t>
                      </a:r>
                      <a:r>
                        <a:rPr lang="es-MX" sz="900" b="1" baseline="0" dirty="0" smtClean="0">
                          <a:latin typeface="Arial" panose="020B0604020202020204" pitchFamily="34" charset="0"/>
                          <a:cs typeface="Arial" panose="020B0604020202020204" pitchFamily="34" charset="0"/>
                        </a:rPr>
                        <a:t> (</a:t>
                      </a:r>
                      <a:r>
                        <a:rPr lang="es-MX" sz="900" b="1" baseline="0" dirty="0" err="1" smtClean="0">
                          <a:latin typeface="Arial" panose="020B0604020202020204" pitchFamily="34" charset="0"/>
                          <a:cs typeface="Arial" panose="020B0604020202020204" pitchFamily="34" charset="0"/>
                        </a:rPr>
                        <a:t>Level</a:t>
                      </a:r>
                      <a:r>
                        <a:rPr lang="es-MX" sz="900" b="1" baseline="0" dirty="0" smtClean="0">
                          <a:latin typeface="Arial" panose="020B0604020202020204" pitchFamily="34" charset="0"/>
                          <a:cs typeface="Arial" panose="020B0604020202020204" pitchFamily="34" charset="0"/>
                        </a:rPr>
                        <a:t> test)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err="1" smtClean="0">
                          <a:latin typeface="Arial" panose="020B0604020202020204" pitchFamily="34" charset="0"/>
                          <a:cs typeface="Arial" panose="020B0604020202020204" pitchFamily="34" charset="0"/>
                        </a:rPr>
                        <a:t>Jan</a:t>
                      </a:r>
                      <a:r>
                        <a:rPr lang="es-MX" sz="900" dirty="0" smtClean="0">
                          <a:latin typeface="Arial" panose="020B0604020202020204" pitchFamily="34" charset="0"/>
                          <a:cs typeface="Arial" panose="020B0604020202020204" pitchFamily="34" charset="0"/>
                        </a:rPr>
                        <a:t> 21st</a:t>
                      </a:r>
                      <a:endParaRPr lang="es-MX" sz="9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3" name="CuadroTexto 2"/>
          <p:cNvSpPr txBox="1"/>
          <p:nvPr/>
        </p:nvSpPr>
        <p:spPr>
          <a:xfrm rot="16200000">
            <a:off x="-2225939" y="3211585"/>
            <a:ext cx="4904514" cy="500137"/>
          </a:xfrm>
          <a:prstGeom prst="rect">
            <a:avLst/>
          </a:prstGeom>
          <a:noFill/>
        </p:spPr>
        <p:txBody>
          <a:bodyPr wrap="square" rtlCol="0">
            <a:spAutoFit/>
          </a:bodyPr>
          <a:lstStyle/>
          <a:p>
            <a:pPr lvl="0" algn="ctr"/>
            <a:r>
              <a:rPr lang="es-MX" altLang="es-ES" sz="1600" b="1" dirty="0" err="1" smtClean="0">
                <a:solidFill>
                  <a:prstClr val="black"/>
                </a:solidFill>
                <a:latin typeface="Arial" panose="020B0604020202020204" pitchFamily="34" charset="0"/>
                <a:cs typeface="Arial" panose="020B0604020202020204" pitchFamily="34" charset="0"/>
              </a:rPr>
              <a:t>Units</a:t>
            </a:r>
            <a:r>
              <a:rPr lang="es-MX" altLang="es-ES" sz="1600" b="1" dirty="0" smtClean="0">
                <a:solidFill>
                  <a:prstClr val="black"/>
                </a:solidFill>
                <a:latin typeface="Arial" panose="020B0604020202020204" pitchFamily="34" charset="0"/>
                <a:cs typeface="Arial" panose="020B0604020202020204" pitchFamily="34" charset="0"/>
              </a:rPr>
              <a:t> and </a:t>
            </a:r>
            <a:r>
              <a:rPr lang="es-MX" altLang="es-ES" sz="1600" b="1" dirty="0" err="1">
                <a:solidFill>
                  <a:prstClr val="black"/>
                </a:solidFill>
                <a:latin typeface="Arial" panose="020B0604020202020204" pitchFamily="34" charset="0"/>
                <a:cs typeface="Arial" panose="020B0604020202020204" pitchFamily="34" charset="0"/>
              </a:rPr>
              <a:t>l</a:t>
            </a:r>
            <a:r>
              <a:rPr lang="es-MX" altLang="es-ES" sz="1600" b="1" dirty="0" err="1" smtClean="0">
                <a:solidFill>
                  <a:prstClr val="black"/>
                </a:solidFill>
                <a:latin typeface="Arial" panose="020B0604020202020204" pitchFamily="34" charset="0"/>
                <a:cs typeface="Arial" panose="020B0604020202020204" pitchFamily="34" charset="0"/>
              </a:rPr>
              <a:t>essons</a:t>
            </a:r>
            <a:r>
              <a:rPr lang="es-MX" altLang="es-ES" sz="1600" b="1" dirty="0" smtClean="0">
                <a:solidFill>
                  <a:prstClr val="black"/>
                </a:solidFill>
                <a:latin typeface="Arial" panose="020B0604020202020204" pitchFamily="34" charset="0"/>
                <a:cs typeface="Arial" panose="020B0604020202020204" pitchFamily="34" charset="0"/>
              </a:rPr>
              <a:t> </a:t>
            </a:r>
            <a:r>
              <a:rPr lang="es-MX" altLang="es-ES" sz="1600" b="1" dirty="0" err="1">
                <a:solidFill>
                  <a:prstClr val="black"/>
                </a:solidFill>
                <a:latin typeface="Arial" panose="020B0604020202020204" pitchFamily="34" charset="0"/>
                <a:cs typeface="Arial" panose="020B0604020202020204" pitchFamily="34" charset="0"/>
              </a:rPr>
              <a:t>Arrangement</a:t>
            </a:r>
            <a:endParaRPr lang="es-ES" altLang="es-ES" sz="1600" b="1" dirty="0">
              <a:solidFill>
                <a:prstClr val="black"/>
              </a:solidFill>
              <a:latin typeface="Arial" panose="020B0604020202020204" pitchFamily="34" charset="0"/>
              <a:cs typeface="Arial" panose="020B0604020202020204" pitchFamily="34" charset="0"/>
            </a:endParaRPr>
          </a:p>
          <a:p>
            <a:endParaRPr lang="es-ES" sz="1050" dirty="0"/>
          </a:p>
        </p:txBody>
      </p:sp>
    </p:spTree>
    <p:extLst>
      <p:ext uri="{BB962C8B-B14F-4D97-AF65-F5344CB8AC3E}">
        <p14:creationId xmlns:p14="http://schemas.microsoft.com/office/powerpoint/2010/main" val="304023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248064834"/>
              </p:ext>
            </p:extLst>
          </p:nvPr>
        </p:nvGraphicFramePr>
        <p:xfrm>
          <a:off x="601503" y="848054"/>
          <a:ext cx="11445186" cy="5110109"/>
        </p:xfrm>
        <a:graphic>
          <a:graphicData uri="http://schemas.openxmlformats.org/drawingml/2006/table">
            <a:tbl>
              <a:tblPr firstRow="1" bandRow="1">
                <a:tableStyleId>{5C22544A-7EE6-4342-B048-85BDC9FD1C3A}</a:tableStyleId>
              </a:tblPr>
              <a:tblGrid>
                <a:gridCol w="1345336"/>
                <a:gridCol w="2476305"/>
                <a:gridCol w="1137684"/>
                <a:gridCol w="2610689"/>
                <a:gridCol w="1097394"/>
                <a:gridCol w="2777778"/>
              </a:tblGrid>
              <a:tr h="588204">
                <a:tc>
                  <a:txBody>
                    <a:bodyPr/>
                    <a:lstStyle/>
                    <a:p>
                      <a:pPr algn="ctr"/>
                      <a:r>
                        <a:rPr lang="es-MX" sz="900" dirty="0" err="1" smtClean="0">
                          <a:latin typeface="Arial" panose="020B0604020202020204" pitchFamily="34" charset="0"/>
                          <a:cs typeface="Arial" panose="020B0604020202020204" pitchFamily="34" charset="0"/>
                        </a:rPr>
                        <a:t>Organize</a:t>
                      </a:r>
                      <a:endParaRPr lang="es-MX" sz="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s-MX" sz="1050" b="1" dirty="0" err="1" smtClean="0">
                          <a:latin typeface="Arial" panose="020B0604020202020204" pitchFamily="34" charset="0"/>
                          <a:cs typeface="Arial" panose="020B0604020202020204" pitchFamily="34" charset="0"/>
                        </a:rPr>
                        <a:t>Speaking</a:t>
                      </a:r>
                      <a:r>
                        <a:rPr lang="es-MX" sz="1050" b="1" dirty="0" smtClean="0">
                          <a:latin typeface="Arial" panose="020B0604020202020204" pitchFamily="34" charset="0"/>
                          <a:cs typeface="Arial" panose="020B0604020202020204" pitchFamily="34" charset="0"/>
                        </a:rPr>
                        <a:t> </a:t>
                      </a:r>
                      <a:r>
                        <a:rPr lang="es-MX" sz="1050" b="1" dirty="0" err="1" smtClean="0">
                          <a:latin typeface="Arial" panose="020B0604020202020204" pitchFamily="34" charset="0"/>
                          <a:cs typeface="Arial" panose="020B0604020202020204" pitchFamily="34" charset="0"/>
                        </a:rPr>
                        <a:t>Activity</a:t>
                      </a:r>
                      <a:r>
                        <a:rPr lang="es-MX" sz="1050" b="1" baseline="0" dirty="0" smtClean="0">
                          <a:latin typeface="Arial" panose="020B0604020202020204" pitchFamily="34" charset="0"/>
                          <a:cs typeface="Arial" panose="020B0604020202020204" pitchFamily="34" charset="0"/>
                        </a:rPr>
                        <a:t> </a:t>
                      </a:r>
                      <a:r>
                        <a:rPr lang="es-MX" sz="1050" b="1" baseline="0" dirty="0" err="1" smtClean="0">
                          <a:latin typeface="Arial" panose="020B0604020202020204" pitchFamily="34" charset="0"/>
                          <a:cs typeface="Arial" panose="020B0604020202020204" pitchFamily="34" charset="0"/>
                        </a:rPr>
                        <a:t>to</a:t>
                      </a:r>
                      <a:r>
                        <a:rPr lang="es-MX" sz="1050" b="1" baseline="0" dirty="0" smtClean="0">
                          <a:latin typeface="Arial" panose="020B0604020202020204" pitchFamily="34" charset="0"/>
                          <a:cs typeface="Arial" panose="020B0604020202020204" pitchFamily="34" charset="0"/>
                        </a:rPr>
                        <a:t> </a:t>
                      </a:r>
                      <a:r>
                        <a:rPr lang="es-MX" sz="1050" b="1" baseline="0" dirty="0" err="1" smtClean="0">
                          <a:latin typeface="Arial" panose="020B0604020202020204" pitchFamily="34" charset="0"/>
                          <a:cs typeface="Arial" panose="020B0604020202020204" pitchFamily="34" charset="0"/>
                        </a:rPr>
                        <a:t>hand</a:t>
                      </a:r>
                      <a:r>
                        <a:rPr lang="es-MX" sz="1050" b="1" baseline="0" dirty="0" smtClean="0">
                          <a:latin typeface="Arial" panose="020B0604020202020204" pitchFamily="34" charset="0"/>
                          <a:cs typeface="Arial" panose="020B0604020202020204" pitchFamily="34" charset="0"/>
                        </a:rPr>
                        <a:t> </a:t>
                      </a:r>
                      <a:r>
                        <a:rPr lang="es-MX" sz="1050" b="1" baseline="0" dirty="0" err="1" smtClean="0">
                          <a:latin typeface="Arial" panose="020B0604020202020204" pitchFamily="34" charset="0"/>
                          <a:cs typeface="Arial" panose="020B0604020202020204" pitchFamily="34" charset="0"/>
                        </a:rPr>
                        <a:t>out</a:t>
                      </a:r>
                      <a:r>
                        <a:rPr lang="es-MX" sz="1050" b="1" baseline="0" dirty="0" smtClean="0">
                          <a:latin typeface="Arial" panose="020B0604020202020204" pitchFamily="34" charset="0"/>
                          <a:cs typeface="Arial" panose="020B0604020202020204" pitchFamily="34" charset="0"/>
                        </a:rPr>
                        <a:t> in Escuela en red</a:t>
                      </a:r>
                      <a:endParaRPr lang="es-MX" sz="105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endParaRPr lang="es-MX" sz="900" b="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s-MX" sz="900" b="1" dirty="0" err="1" smtClean="0">
                          <a:latin typeface="Arial" panose="020B0604020202020204" pitchFamily="34" charset="0"/>
                          <a:cs typeface="Arial" panose="020B0604020202020204" pitchFamily="34" charset="0"/>
                        </a:rPr>
                        <a:t>Questions</a:t>
                      </a:r>
                      <a:endParaRPr lang="es-MX" sz="9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endParaRPr lang="es-MX" sz="900" b="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b="1" dirty="0" err="1" smtClean="0">
                          <a:latin typeface="Arial" panose="020B0604020202020204" pitchFamily="34" charset="0"/>
                          <a:cs typeface="Arial" panose="020B0604020202020204" pitchFamily="34" charset="0"/>
                        </a:rPr>
                        <a:t>Questions</a:t>
                      </a:r>
                      <a:endParaRPr lang="es-MX" sz="900" b="1" dirty="0" smtClean="0">
                        <a:latin typeface="Arial" panose="020B0604020202020204" pitchFamily="34" charset="0"/>
                        <a:cs typeface="Arial" panose="020B0604020202020204" pitchFamily="34" charset="0"/>
                      </a:endParaRPr>
                    </a:p>
                    <a:p>
                      <a:pPr algn="ctr"/>
                      <a:endParaRPr lang="es-MX" sz="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 xmlns:a16="http://schemas.microsoft.com/office/drawing/2014/main" val="10000"/>
                  </a:ext>
                </a:extLst>
              </a:tr>
              <a:tr h="317695">
                <a:tc rowSpan="3">
                  <a:txBody>
                    <a:bodyPr/>
                    <a:lstStyle/>
                    <a:p>
                      <a:pPr algn="l"/>
                      <a:r>
                        <a:rPr lang="es-MX" sz="900" b="1" baseline="0" dirty="0" err="1" smtClean="0">
                          <a:latin typeface="Arial" panose="020B0604020202020204" pitchFamily="34" charset="0"/>
                          <a:cs typeface="Arial" panose="020B0604020202020204" pitchFamily="34" charset="0"/>
                        </a:rPr>
                        <a:t>Pair</a:t>
                      </a:r>
                      <a:r>
                        <a:rPr lang="es-MX" sz="900" b="1" baseline="0" dirty="0" smtClean="0">
                          <a:latin typeface="Arial" panose="020B0604020202020204" pitchFamily="34" charset="0"/>
                          <a:cs typeface="Arial" panose="020B0604020202020204" pitchFamily="34" charset="0"/>
                        </a:rPr>
                        <a:t> 1</a:t>
                      </a:r>
                    </a:p>
                    <a:p>
                      <a:pPr algn="l"/>
                      <a:r>
                        <a:rPr lang="es-MX" sz="900" b="1" baseline="0" dirty="0" err="1" smtClean="0">
                          <a:latin typeface="Arial" panose="020B0604020202020204" pitchFamily="34" charset="0"/>
                          <a:cs typeface="Arial" panose="020B0604020202020204" pitchFamily="34" charset="0"/>
                        </a:rPr>
                        <a:t>Student</a:t>
                      </a:r>
                      <a:r>
                        <a:rPr lang="es-MX" sz="900" b="1" baseline="0" dirty="0" smtClean="0">
                          <a:latin typeface="Arial" panose="020B0604020202020204" pitchFamily="34" charset="0"/>
                          <a:cs typeface="Arial" panose="020B0604020202020204" pitchFamily="34" charset="0"/>
                        </a:rPr>
                        <a:t> 1 and 2</a:t>
                      </a:r>
                      <a:endParaRPr lang="es-MX" sz="900" b="1"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3">
                  <a:txBody>
                    <a:bodyPr/>
                    <a:lstStyle/>
                    <a:p>
                      <a:r>
                        <a:rPr lang="es-MX" sz="900" b="0" dirty="0" err="1" smtClean="0">
                          <a:latin typeface="Arial" panose="020B0604020202020204" pitchFamily="34" charset="0"/>
                          <a:cs typeface="Arial" panose="020B0604020202020204" pitchFamily="34" charset="0"/>
                        </a:rPr>
                        <a:t>Upload</a:t>
                      </a:r>
                      <a:r>
                        <a:rPr lang="es-MX" sz="900" b="0" dirty="0" smtClean="0">
                          <a:latin typeface="Arial" panose="020B0604020202020204" pitchFamily="34" charset="0"/>
                          <a:cs typeface="Arial" panose="020B0604020202020204" pitchFamily="34" charset="0"/>
                        </a:rPr>
                        <a:t> a video,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conversate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with</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partner</a:t>
                      </a:r>
                      <a:r>
                        <a:rPr lang="es-MX" sz="900" b="0" baseline="0" dirty="0" smtClean="0">
                          <a:latin typeface="Arial" panose="020B0604020202020204" pitchFamily="34" charset="0"/>
                          <a:cs typeface="Arial" panose="020B0604020202020204" pitchFamily="34" charset="0"/>
                        </a:rPr>
                        <a:t>, use </a:t>
                      </a:r>
                      <a:r>
                        <a:rPr lang="es-MX" sz="900" b="0" baseline="0" dirty="0" err="1" smtClean="0">
                          <a:latin typeface="Arial" panose="020B0604020202020204" pitchFamily="34" charset="0"/>
                          <a:cs typeface="Arial" panose="020B0604020202020204" pitchFamily="34" charset="0"/>
                        </a:rPr>
                        <a:t>the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questions</a:t>
                      </a:r>
                      <a:r>
                        <a:rPr lang="es-MX" sz="900" b="0" baseline="0" dirty="0" smtClean="0">
                          <a:latin typeface="Arial" panose="020B0604020202020204" pitchFamily="34" charset="0"/>
                          <a:cs typeface="Arial" panose="020B0604020202020204" pitchFamily="34" charset="0"/>
                        </a:rPr>
                        <a:t> of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lesson</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talk</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about</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them</a:t>
                      </a:r>
                      <a:r>
                        <a:rPr lang="es-MX" sz="900" b="0" baseline="0" dirty="0" smtClean="0">
                          <a:latin typeface="Arial" panose="020B0604020202020204" pitchFamily="34" charset="0"/>
                          <a:cs typeface="Arial" panose="020B0604020202020204" pitchFamily="34" charset="0"/>
                        </a:rPr>
                        <a:t> .</a:t>
                      </a:r>
                    </a:p>
                    <a:p>
                      <a:endParaRPr lang="es-MX" sz="900" dirty="0" smtClean="0">
                        <a:latin typeface="Arial" panose="020B0604020202020204" pitchFamily="34" charset="0"/>
                        <a:cs typeface="Arial" panose="020B0604020202020204" pitchFamily="34" charset="0"/>
                      </a:endParaRPr>
                    </a:p>
                    <a:p>
                      <a:r>
                        <a:rPr lang="es-MX" sz="900" baseline="0" dirty="0" err="1" smtClean="0">
                          <a:latin typeface="Arial" panose="020B0604020202020204" pitchFamily="34" charset="0"/>
                          <a:cs typeface="Arial" panose="020B0604020202020204" pitchFamily="34" charset="0"/>
                        </a:rPr>
                        <a:t>Eg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If</a:t>
                      </a:r>
                      <a:r>
                        <a:rPr lang="es-MX" sz="900" baseline="0" dirty="0" smtClean="0">
                          <a:latin typeface="Arial" panose="020B0604020202020204" pitchFamily="34" charset="0"/>
                          <a:cs typeface="Arial" panose="020B0604020202020204" pitchFamily="34" charset="0"/>
                        </a:rPr>
                        <a:t> S#1 </a:t>
                      </a:r>
                      <a:r>
                        <a:rPr lang="es-MX" sz="900" baseline="0" dirty="0" err="1" smtClean="0">
                          <a:latin typeface="Arial" panose="020B0604020202020204" pitchFamily="34" charset="0"/>
                          <a:cs typeface="Arial" panose="020B0604020202020204" pitchFamily="34" charset="0"/>
                        </a:rPr>
                        <a:t>is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pair</a:t>
                      </a:r>
                      <a:r>
                        <a:rPr lang="es-MX" sz="900" baseline="0" dirty="0" smtClean="0">
                          <a:latin typeface="Arial" panose="020B0604020202020204" pitchFamily="34" charset="0"/>
                          <a:cs typeface="Arial" panose="020B0604020202020204" pitchFamily="34" charset="0"/>
                        </a:rPr>
                        <a:t> of S#2, </a:t>
                      </a:r>
                      <a:r>
                        <a:rPr lang="es-MX" sz="900" baseline="0" dirty="0" err="1" smtClean="0">
                          <a:latin typeface="Arial" panose="020B0604020202020204" pitchFamily="34" charset="0"/>
                          <a:cs typeface="Arial" panose="020B0604020202020204" pitchFamily="34" charset="0"/>
                        </a:rPr>
                        <a:t>thes</a:t>
                      </a:r>
                      <a:r>
                        <a:rPr lang="es-MX" sz="900" baseline="0" dirty="0" smtClean="0">
                          <a:latin typeface="Arial" panose="020B0604020202020204" pitchFamily="34" charset="0"/>
                          <a:cs typeface="Arial" panose="020B0604020202020204" pitchFamily="34" charset="0"/>
                        </a:rPr>
                        <a:t> S#1 </a:t>
                      </a:r>
                      <a:r>
                        <a:rPr lang="es-MX" sz="900" baseline="0" dirty="0" err="1" smtClean="0">
                          <a:latin typeface="Arial" panose="020B0604020202020204" pitchFamily="34" charset="0"/>
                          <a:cs typeface="Arial" panose="020B0604020202020204" pitchFamily="34" charset="0"/>
                        </a:rPr>
                        <a:t>makes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S#2 and s#2 </a:t>
                      </a:r>
                      <a:r>
                        <a:rPr lang="es-MX" sz="900" baseline="0" dirty="0" err="1" smtClean="0">
                          <a:latin typeface="Arial" panose="020B0604020202020204" pitchFamily="34" charset="0"/>
                          <a:cs typeface="Arial" panose="020B0604020202020204" pitchFamily="34" charset="0"/>
                        </a:rPr>
                        <a:t>makes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S#1.</a:t>
                      </a:r>
                      <a:endParaRPr lang="es-MX" sz="900" dirty="0" smtClean="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0" dirty="0" err="1" smtClean="0">
                          <a:latin typeface="Arial" panose="020B0604020202020204" pitchFamily="34" charset="0"/>
                          <a:cs typeface="Arial" panose="020B0604020202020204" pitchFamily="34" charset="0"/>
                        </a:rPr>
                        <a:t>Student</a:t>
                      </a:r>
                      <a:r>
                        <a:rPr lang="es-MX" sz="900" b="0" dirty="0" smtClean="0">
                          <a:latin typeface="Arial" panose="020B0604020202020204" pitchFamily="34" charset="0"/>
                          <a:cs typeface="Arial" panose="020B0604020202020204" pitchFamily="34" charset="0"/>
                        </a:rPr>
                        <a:t> #1 uses </a:t>
                      </a:r>
                    </a:p>
                    <a:p>
                      <a:pPr marL="0" marR="0" indent="0" algn="l" defTabSz="914400" rtl="0" eaLnBrk="1" fontAlgn="auto" latinLnBrk="0" hangingPunct="1">
                        <a:lnSpc>
                          <a:spcPct val="100000"/>
                        </a:lnSpc>
                        <a:spcBef>
                          <a:spcPts val="0"/>
                        </a:spcBef>
                        <a:spcAft>
                          <a:spcPts val="0"/>
                        </a:spcAft>
                        <a:buClrTx/>
                        <a:buSzTx/>
                        <a:buFontTx/>
                        <a:buNone/>
                        <a:tabLst/>
                        <a:defRPr/>
                      </a:pPr>
                      <a:r>
                        <a:rPr lang="es-MX" sz="900" b="0" dirty="0" smtClean="0">
                          <a:latin typeface="Arial" panose="020B0604020202020204" pitchFamily="34" charset="0"/>
                          <a:cs typeface="Arial" panose="020B0604020202020204" pitchFamily="34" charset="0"/>
                        </a:rPr>
                        <a:t>L1 </a:t>
                      </a:r>
                      <a:r>
                        <a:rPr lang="es-MX" sz="900" b="0" dirty="0" err="1" smtClean="0">
                          <a:latin typeface="Arial" panose="020B0604020202020204" pitchFamily="34" charset="0"/>
                          <a:cs typeface="Arial" panose="020B0604020202020204" pitchFamily="34" charset="0"/>
                        </a:rPr>
                        <a:t>questions</a:t>
                      </a:r>
                      <a:r>
                        <a:rPr lang="es-MX" sz="900" b="0" dirty="0" smtClean="0">
                          <a:latin typeface="Arial" panose="020B0604020202020204" pitchFamily="34" charset="0"/>
                          <a:cs typeface="Arial" panose="020B0604020202020204" pitchFamily="34" charset="0"/>
                        </a:rPr>
                        <a:t> </a:t>
                      </a:r>
                      <a:endParaRPr lang="es-MX" sz="900" b="0" baseline="0" dirty="0" smtClean="0">
                        <a:latin typeface="Arial" panose="020B0604020202020204" pitchFamily="34" charset="0"/>
                        <a:cs typeface="Arial" panose="020B0604020202020204" pitchFamily="34" charset="0"/>
                      </a:endParaRPr>
                    </a:p>
                    <a:p>
                      <a:pPr algn="l"/>
                      <a:endParaRPr lang="es-MX" sz="900" b="0"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Do </a:t>
                      </a:r>
                      <a:r>
                        <a:rPr lang="es-MX" sz="900" dirty="0" err="1" smtClean="0">
                          <a:latin typeface="Arial" panose="020B0604020202020204" pitchFamily="34" charset="0"/>
                          <a:cs typeface="Arial" panose="020B0604020202020204" pitchFamily="34" charset="0"/>
                        </a:rPr>
                        <a:t>you</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like</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to</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make</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plans</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for</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the</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future</a:t>
                      </a:r>
                      <a:r>
                        <a:rPr lang="es-MX" sz="900" dirty="0" smtClean="0">
                          <a:latin typeface="Arial" panose="020B0604020202020204" pitchFamily="34" charset="0"/>
                          <a:cs typeface="Arial" panose="020B0604020202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0" dirty="0" err="1" smtClean="0">
                          <a:latin typeface="Arial" panose="020B0604020202020204" pitchFamily="34" charset="0"/>
                          <a:cs typeface="Arial" panose="020B0604020202020204" pitchFamily="34" charset="0"/>
                        </a:rPr>
                        <a:t>Student</a:t>
                      </a:r>
                      <a:r>
                        <a:rPr lang="es-MX" sz="900" b="0" dirty="0" smtClean="0">
                          <a:latin typeface="Arial" panose="020B0604020202020204" pitchFamily="34" charset="0"/>
                          <a:cs typeface="Arial" panose="020B0604020202020204" pitchFamily="34" charset="0"/>
                        </a:rPr>
                        <a:t> #2 uses </a:t>
                      </a:r>
                    </a:p>
                    <a:p>
                      <a:pPr algn="l"/>
                      <a:r>
                        <a:rPr lang="es-MX" sz="900" b="0" baseline="0" dirty="0" smtClean="0">
                          <a:latin typeface="Arial" panose="020B0604020202020204" pitchFamily="34" charset="0"/>
                          <a:cs typeface="Arial" panose="020B0604020202020204" pitchFamily="34" charset="0"/>
                        </a:rPr>
                        <a:t>L2 </a:t>
                      </a:r>
                      <a:r>
                        <a:rPr lang="es-MX" sz="900" b="0" baseline="0" dirty="0" err="1" smtClean="0">
                          <a:latin typeface="Arial" panose="020B0604020202020204" pitchFamily="34" charset="0"/>
                          <a:cs typeface="Arial" panose="020B0604020202020204" pitchFamily="34" charset="0"/>
                        </a:rPr>
                        <a:t>questions</a:t>
                      </a:r>
                      <a:endParaRPr lang="es-MX" sz="900" b="0"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Do </a:t>
                      </a:r>
                      <a:r>
                        <a:rPr lang="es-MX" sz="900" dirty="0" err="1" smtClean="0">
                          <a:latin typeface="Arial" panose="020B0604020202020204" pitchFamily="34" charset="0"/>
                          <a:cs typeface="Arial" panose="020B0604020202020204" pitchFamily="34" charset="0"/>
                        </a:rPr>
                        <a:t>you</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have</a:t>
                      </a:r>
                      <a:r>
                        <a:rPr lang="es-MX" sz="900" dirty="0" smtClean="0">
                          <a:latin typeface="Arial" panose="020B0604020202020204" pitchFamily="34" charset="0"/>
                          <a:cs typeface="Arial" panose="020B0604020202020204" pitchFamily="34" charset="0"/>
                        </a:rPr>
                        <a:t> a </a:t>
                      </a:r>
                      <a:r>
                        <a:rPr lang="es-MX" sz="900" dirty="0" err="1" smtClean="0">
                          <a:latin typeface="Arial" panose="020B0604020202020204" pitchFamily="34" charset="0"/>
                          <a:cs typeface="Arial" panose="020B0604020202020204" pitchFamily="34" charset="0"/>
                        </a:rPr>
                        <a:t>favorite</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memory</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from</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elementary</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school</a:t>
                      </a:r>
                      <a:r>
                        <a:rPr lang="es-MX" sz="900" baseline="0" dirty="0" smtClean="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1769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a:r>
                        <a:rPr lang="es-MX" sz="900" dirty="0" err="1" smtClean="0">
                          <a:latin typeface="Arial" panose="020B0604020202020204" pitchFamily="34" charset="0"/>
                          <a:cs typeface="Arial" panose="020B0604020202020204" pitchFamily="34" charset="0"/>
                        </a:rPr>
                        <a:t>What</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kind</a:t>
                      </a:r>
                      <a:r>
                        <a:rPr lang="es-MX" sz="900" dirty="0" smtClean="0">
                          <a:latin typeface="Arial" panose="020B0604020202020204" pitchFamily="34" charset="0"/>
                          <a:cs typeface="Arial" panose="020B0604020202020204" pitchFamily="34" charset="0"/>
                        </a:rPr>
                        <a:t> of </a:t>
                      </a:r>
                      <a:r>
                        <a:rPr lang="es-MX" sz="900" dirty="0" err="1" smtClean="0">
                          <a:latin typeface="Arial" panose="020B0604020202020204" pitchFamily="34" charset="0"/>
                          <a:cs typeface="Arial" panose="020B0604020202020204" pitchFamily="34" charset="0"/>
                        </a:rPr>
                        <a:t>activities</a:t>
                      </a:r>
                      <a:r>
                        <a:rPr lang="es-MX" sz="900" baseline="0" dirty="0" smtClean="0">
                          <a:latin typeface="Arial" panose="020B0604020202020204" pitchFamily="34" charset="0"/>
                          <a:cs typeface="Arial" panose="020B0604020202020204" pitchFamily="34" charset="0"/>
                        </a:rPr>
                        <a:t> do </a:t>
                      </a:r>
                      <a:r>
                        <a:rPr lang="es-MX" sz="900" baseline="0" dirty="0" err="1" smtClean="0">
                          <a:latin typeface="Arial" panose="020B0604020202020204" pitchFamily="34" charset="0"/>
                          <a:cs typeface="Arial" panose="020B0604020202020204" pitchFamily="34" charset="0"/>
                        </a:rPr>
                        <a:t>you</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like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plan </a:t>
                      </a:r>
                      <a:r>
                        <a:rPr lang="es-MX" sz="900" baseline="0" dirty="0" err="1" smtClean="0">
                          <a:latin typeface="Arial" panose="020B0604020202020204" pitchFamily="34" charset="0"/>
                          <a:cs typeface="Arial" panose="020B0604020202020204" pitchFamily="34" charset="0"/>
                        </a:rPr>
                        <a:t>ahead</a:t>
                      </a:r>
                      <a:r>
                        <a:rPr lang="es-MX" sz="900" baseline="0" dirty="0" smtClean="0">
                          <a:latin typeface="Arial" panose="020B0604020202020204" pitchFamily="34" charset="0"/>
                          <a:cs typeface="Arial" panose="020B0604020202020204" pitchFamily="34" charset="0"/>
                        </a:rPr>
                        <a:t>?</a:t>
                      </a:r>
                      <a:endParaRPr lang="es-MX" sz="900" b="0"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es-MX"/>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aseline="0" dirty="0" err="1" smtClean="0">
                          <a:latin typeface="Arial" panose="020B0604020202020204" pitchFamily="34" charset="0"/>
                          <a:cs typeface="Arial" panose="020B0604020202020204" pitchFamily="34" charset="0"/>
                        </a:rPr>
                        <a:t>What</a:t>
                      </a:r>
                      <a:r>
                        <a:rPr lang="es-MX" sz="900" baseline="0" dirty="0" smtClean="0">
                          <a:latin typeface="Arial" panose="020B0604020202020204" pitchFamily="34" charset="0"/>
                          <a:cs typeface="Arial" panose="020B0604020202020204" pitchFamily="34" charset="0"/>
                        </a:rPr>
                        <a:t> are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qualities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you</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would</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like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see</a:t>
                      </a:r>
                      <a:r>
                        <a:rPr lang="es-MX" sz="900" baseline="0" dirty="0" smtClean="0">
                          <a:latin typeface="Arial" panose="020B0604020202020204" pitchFamily="34" charset="0"/>
                          <a:cs typeface="Arial" panose="020B0604020202020204" pitchFamily="34" charset="0"/>
                        </a:rPr>
                        <a:t> in a </a:t>
                      </a:r>
                      <a:r>
                        <a:rPr lang="es-MX" sz="900" baseline="0" dirty="0" err="1" smtClean="0">
                          <a:latin typeface="Arial" panose="020B0604020202020204" pitchFamily="34" charset="0"/>
                          <a:cs typeface="Arial" panose="020B0604020202020204" pitchFamily="34" charset="0"/>
                        </a:rPr>
                        <a:t>boyfriend</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or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girlfriend</a:t>
                      </a:r>
                      <a:r>
                        <a:rPr lang="es-MX" sz="900" baseline="0" dirty="0" smtClean="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34310">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a:r>
                        <a:rPr lang="es-MX" sz="900" dirty="0" smtClean="0">
                          <a:latin typeface="Arial" panose="020B0604020202020204" pitchFamily="34" charset="0"/>
                          <a:cs typeface="Arial" panose="020B0604020202020204" pitchFamily="34" charset="0"/>
                        </a:rPr>
                        <a:t>Are </a:t>
                      </a:r>
                      <a:r>
                        <a:rPr lang="es-MX" sz="900" dirty="0" err="1" smtClean="0">
                          <a:latin typeface="Arial" panose="020B0604020202020204" pitchFamily="34" charset="0"/>
                          <a:cs typeface="Arial" panose="020B0604020202020204" pitchFamily="34" charset="0"/>
                        </a:rPr>
                        <a:t>you</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good</a:t>
                      </a:r>
                      <a:r>
                        <a:rPr lang="es-MX" sz="900" baseline="0" dirty="0" smtClean="0">
                          <a:latin typeface="Arial" panose="020B0604020202020204" pitchFamily="34" charset="0"/>
                          <a:cs typeface="Arial" panose="020B0604020202020204" pitchFamily="34" charset="0"/>
                        </a:rPr>
                        <a:t> at </a:t>
                      </a:r>
                      <a:r>
                        <a:rPr lang="es-MX" sz="900" baseline="0" dirty="0" err="1" smtClean="0">
                          <a:latin typeface="Arial" panose="020B0604020202020204" pitchFamily="34" charset="0"/>
                          <a:cs typeface="Arial" panose="020B0604020202020204" pitchFamily="34" charset="0"/>
                        </a:rPr>
                        <a:t>keeping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plans</a:t>
                      </a:r>
                      <a:r>
                        <a:rPr lang="es-MX" sz="900" baseline="0" dirty="0" smtClean="0">
                          <a:latin typeface="Arial" panose="020B0604020202020204" pitchFamily="34" charset="0"/>
                          <a:cs typeface="Arial" panose="020B0604020202020204" pitchFamily="34" charset="0"/>
                        </a:rPr>
                        <a:t>?</a:t>
                      </a:r>
                      <a:endParaRPr lang="es-MX" sz="900" b="0"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es-MX"/>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aseline="0" dirty="0" smtClean="0">
                          <a:latin typeface="Arial" panose="020B0604020202020204" pitchFamily="34" charset="0"/>
                          <a:cs typeface="Arial" panose="020B0604020202020204" pitchFamily="34" charset="0"/>
                        </a:rPr>
                        <a:t>Do </a:t>
                      </a:r>
                      <a:r>
                        <a:rPr lang="es-MX" sz="900" baseline="0" dirty="0" err="1" smtClean="0">
                          <a:latin typeface="Arial" panose="020B0604020202020204" pitchFamily="34" charset="0"/>
                          <a:cs typeface="Arial" panose="020B0604020202020204" pitchFamily="34" charset="0"/>
                        </a:rPr>
                        <a:t>you</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think</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friendships</a:t>
                      </a:r>
                      <a:r>
                        <a:rPr lang="es-MX" sz="900" baseline="0" dirty="0" smtClean="0">
                          <a:latin typeface="Arial" panose="020B0604020202020204" pitchFamily="34" charset="0"/>
                          <a:cs typeface="Arial" panose="020B0604020202020204" pitchFamily="34" charset="0"/>
                        </a:rPr>
                        <a:t> are </a:t>
                      </a:r>
                      <a:r>
                        <a:rPr lang="es-MX" sz="900" baseline="0" dirty="0" err="1" smtClean="0">
                          <a:latin typeface="Arial" panose="020B0604020202020204" pitchFamily="34" charset="0"/>
                          <a:cs typeface="Arial" panose="020B0604020202020204" pitchFamily="34" charset="0"/>
                        </a:rPr>
                        <a:t>important</a:t>
                      </a:r>
                      <a:r>
                        <a:rPr lang="es-MX" sz="900" baseline="0" dirty="0" smtClean="0">
                          <a:latin typeface="Arial" panose="020B0604020202020204" pitchFamily="34" charset="0"/>
                          <a:cs typeface="Arial" panose="020B0604020202020204" pitchFamily="34" charset="0"/>
                        </a:rPr>
                        <a:t> in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liife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Why</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or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why</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not</a:t>
                      </a:r>
                      <a:r>
                        <a:rPr lang="es-MX" sz="900" baseline="0" dirty="0" smtClean="0">
                          <a:latin typeface="Arial" panose="020B0604020202020204" pitchFamily="34" charset="0"/>
                          <a:cs typeface="Arial" panose="020B0604020202020204" pitchFamily="34" charset="0"/>
                        </a:rPr>
                        <a:t>?</a:t>
                      </a:r>
                      <a:endParaRPr lang="es-MX" sz="900" dirty="0" smtClean="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46145">
                <a:tc rowSpan="3">
                  <a:txBody>
                    <a:bodyPr/>
                    <a:lstStyle/>
                    <a:p>
                      <a:pPr algn="l"/>
                      <a:r>
                        <a:rPr lang="es-MX" sz="900" b="1" baseline="0" dirty="0" err="1" smtClean="0">
                          <a:latin typeface="Arial" panose="020B0604020202020204" pitchFamily="34" charset="0"/>
                          <a:cs typeface="Arial" panose="020B0604020202020204" pitchFamily="34" charset="0"/>
                        </a:rPr>
                        <a:t>Pair</a:t>
                      </a:r>
                      <a:r>
                        <a:rPr lang="es-MX" sz="900" b="1" baseline="0" dirty="0" smtClean="0">
                          <a:latin typeface="Arial" panose="020B0604020202020204" pitchFamily="34" charset="0"/>
                          <a:cs typeface="Arial" panose="020B0604020202020204" pitchFamily="34" charset="0"/>
                        </a:rPr>
                        <a:t> 2</a:t>
                      </a:r>
                    </a:p>
                    <a:p>
                      <a:pPr algn="l"/>
                      <a:r>
                        <a:rPr lang="es-MX" sz="900" b="1" baseline="0" dirty="0" err="1" smtClean="0">
                          <a:latin typeface="Arial" panose="020B0604020202020204" pitchFamily="34" charset="0"/>
                          <a:cs typeface="Arial" panose="020B0604020202020204" pitchFamily="34" charset="0"/>
                        </a:rPr>
                        <a:t>Student</a:t>
                      </a:r>
                      <a:r>
                        <a:rPr lang="es-MX" sz="900" b="1" baseline="0" dirty="0" smtClean="0">
                          <a:latin typeface="Arial" panose="020B0604020202020204" pitchFamily="34" charset="0"/>
                          <a:cs typeface="Arial" panose="020B0604020202020204" pitchFamily="34" charset="0"/>
                        </a:rPr>
                        <a:t> 3 and 4</a:t>
                      </a:r>
                    </a:p>
                    <a:p>
                      <a:pPr algn="l"/>
                      <a:endParaRPr lang="es-MX" sz="900" b="1"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3">
                  <a:txBody>
                    <a:bodyPr/>
                    <a:lstStyle/>
                    <a:p>
                      <a:r>
                        <a:rPr lang="es-MX" sz="900" b="0" dirty="0" err="1" smtClean="0">
                          <a:latin typeface="Arial" panose="020B0604020202020204" pitchFamily="34" charset="0"/>
                          <a:cs typeface="Arial" panose="020B0604020202020204" pitchFamily="34" charset="0"/>
                        </a:rPr>
                        <a:t>Upload</a:t>
                      </a:r>
                      <a:r>
                        <a:rPr lang="es-MX" sz="900" b="0" dirty="0" smtClean="0">
                          <a:latin typeface="Arial" panose="020B0604020202020204" pitchFamily="34" charset="0"/>
                          <a:cs typeface="Arial" panose="020B0604020202020204" pitchFamily="34" charset="0"/>
                        </a:rPr>
                        <a:t> a video,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conversate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with</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partner</a:t>
                      </a:r>
                      <a:r>
                        <a:rPr lang="es-MX" sz="900" b="0" baseline="0" dirty="0" smtClean="0">
                          <a:latin typeface="Arial" panose="020B0604020202020204" pitchFamily="34" charset="0"/>
                          <a:cs typeface="Arial" panose="020B0604020202020204" pitchFamily="34" charset="0"/>
                        </a:rPr>
                        <a:t>, use </a:t>
                      </a:r>
                      <a:r>
                        <a:rPr lang="es-MX" sz="900" b="0" baseline="0" dirty="0" err="1" smtClean="0">
                          <a:latin typeface="Arial" panose="020B0604020202020204" pitchFamily="34" charset="0"/>
                          <a:cs typeface="Arial" panose="020B0604020202020204" pitchFamily="34" charset="0"/>
                        </a:rPr>
                        <a:t>the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questions</a:t>
                      </a:r>
                      <a:r>
                        <a:rPr lang="es-MX" sz="900" b="0" baseline="0" dirty="0" smtClean="0">
                          <a:latin typeface="Arial" panose="020B0604020202020204" pitchFamily="34" charset="0"/>
                          <a:cs typeface="Arial" panose="020B0604020202020204" pitchFamily="34" charset="0"/>
                        </a:rPr>
                        <a:t> of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lesson</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to</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talk</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about</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them</a:t>
                      </a:r>
                      <a:r>
                        <a:rPr lang="es-MX" sz="900" b="0" baseline="0" dirty="0" smtClean="0">
                          <a:latin typeface="Arial" panose="020B0604020202020204" pitchFamily="34" charset="0"/>
                          <a:cs typeface="Arial" panose="020B0604020202020204" pitchFamily="34" charset="0"/>
                        </a:rPr>
                        <a:t> .</a:t>
                      </a:r>
                    </a:p>
                    <a:p>
                      <a:endParaRPr lang="es-MX" sz="900" dirty="0" smtClean="0">
                        <a:latin typeface="Arial" panose="020B0604020202020204" pitchFamily="34" charset="0"/>
                        <a:cs typeface="Arial" panose="020B0604020202020204" pitchFamily="34" charset="0"/>
                      </a:endParaRPr>
                    </a:p>
                    <a:p>
                      <a:r>
                        <a:rPr lang="es-MX" sz="900" baseline="0" dirty="0" err="1" smtClean="0">
                          <a:latin typeface="Arial" panose="020B0604020202020204" pitchFamily="34" charset="0"/>
                          <a:cs typeface="Arial" panose="020B0604020202020204" pitchFamily="34" charset="0"/>
                        </a:rPr>
                        <a:t>Eg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If</a:t>
                      </a:r>
                      <a:r>
                        <a:rPr lang="es-MX" sz="900" baseline="0" dirty="0" smtClean="0">
                          <a:latin typeface="Arial" panose="020B0604020202020204" pitchFamily="34" charset="0"/>
                          <a:cs typeface="Arial" panose="020B0604020202020204" pitchFamily="34" charset="0"/>
                        </a:rPr>
                        <a:t> S#3 </a:t>
                      </a:r>
                      <a:r>
                        <a:rPr lang="es-MX" sz="900" baseline="0" dirty="0" err="1" smtClean="0">
                          <a:latin typeface="Arial" panose="020B0604020202020204" pitchFamily="34" charset="0"/>
                          <a:cs typeface="Arial" panose="020B0604020202020204" pitchFamily="34" charset="0"/>
                        </a:rPr>
                        <a:t>is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pair</a:t>
                      </a:r>
                      <a:r>
                        <a:rPr lang="es-MX" sz="900" baseline="0" dirty="0" smtClean="0">
                          <a:latin typeface="Arial" panose="020B0604020202020204" pitchFamily="34" charset="0"/>
                          <a:cs typeface="Arial" panose="020B0604020202020204" pitchFamily="34" charset="0"/>
                        </a:rPr>
                        <a:t> of S#4,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S#3 </a:t>
                      </a:r>
                      <a:r>
                        <a:rPr lang="es-MX" sz="900" baseline="0" dirty="0" err="1" smtClean="0">
                          <a:latin typeface="Arial" panose="020B0604020202020204" pitchFamily="34" charset="0"/>
                          <a:cs typeface="Arial" panose="020B0604020202020204" pitchFamily="34" charset="0"/>
                        </a:rPr>
                        <a:t>makes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S#4 and s#4 </a:t>
                      </a:r>
                      <a:r>
                        <a:rPr lang="es-MX" sz="900" baseline="0" dirty="0" err="1" smtClean="0">
                          <a:latin typeface="Arial" panose="020B0604020202020204" pitchFamily="34" charset="0"/>
                          <a:cs typeface="Arial" panose="020B0604020202020204" pitchFamily="34" charset="0"/>
                        </a:rPr>
                        <a:t>makes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S#3.</a:t>
                      </a:r>
                      <a:endParaRPr lang="es-MX" sz="900" dirty="0" smtClean="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0" dirty="0" err="1" smtClean="0">
                          <a:latin typeface="Arial" panose="020B0604020202020204" pitchFamily="34" charset="0"/>
                          <a:cs typeface="Arial" panose="020B0604020202020204" pitchFamily="34" charset="0"/>
                        </a:rPr>
                        <a:t>Student</a:t>
                      </a:r>
                      <a:r>
                        <a:rPr lang="es-MX" sz="900" b="0" dirty="0" smtClean="0">
                          <a:latin typeface="Arial" panose="020B0604020202020204" pitchFamily="34" charset="0"/>
                          <a:cs typeface="Arial" panose="020B0604020202020204" pitchFamily="34" charset="0"/>
                        </a:rPr>
                        <a:t> #3 uses </a:t>
                      </a:r>
                    </a:p>
                    <a:p>
                      <a:pPr marL="0" marR="0" indent="0" algn="l" defTabSz="914400" rtl="0" eaLnBrk="1" fontAlgn="auto" latinLnBrk="0" hangingPunct="1">
                        <a:lnSpc>
                          <a:spcPct val="100000"/>
                        </a:lnSpc>
                        <a:spcBef>
                          <a:spcPts val="0"/>
                        </a:spcBef>
                        <a:spcAft>
                          <a:spcPts val="0"/>
                        </a:spcAft>
                        <a:buClrTx/>
                        <a:buSzTx/>
                        <a:buFontTx/>
                        <a:buNone/>
                        <a:tabLst/>
                        <a:defRPr/>
                      </a:pPr>
                      <a:r>
                        <a:rPr lang="es-MX" sz="900" b="0" baseline="0" dirty="0" smtClean="0">
                          <a:latin typeface="Arial" panose="020B0604020202020204" pitchFamily="34" charset="0"/>
                          <a:cs typeface="Arial" panose="020B0604020202020204" pitchFamily="34" charset="0"/>
                        </a:rPr>
                        <a:t>L3 </a:t>
                      </a:r>
                      <a:r>
                        <a:rPr lang="es-MX" sz="900" b="0" dirty="0" err="1" smtClean="0">
                          <a:latin typeface="Arial" panose="020B0604020202020204" pitchFamily="34" charset="0"/>
                          <a:cs typeface="Arial" panose="020B0604020202020204" pitchFamily="34" charset="0"/>
                        </a:rPr>
                        <a:t>questions</a:t>
                      </a:r>
                      <a:r>
                        <a:rPr lang="es-MX" sz="900" b="0" dirty="0" smtClean="0">
                          <a:latin typeface="Arial" panose="020B0604020202020204" pitchFamily="34" charset="0"/>
                          <a:cs typeface="Arial" panose="020B0604020202020204" pitchFamily="34" charset="0"/>
                        </a:rPr>
                        <a:t> </a:t>
                      </a:r>
                      <a:endParaRPr lang="es-MX" sz="900" b="0" baseline="0" dirty="0" smtClean="0">
                        <a:latin typeface="Arial" panose="020B0604020202020204" pitchFamily="34" charset="0"/>
                        <a:cs typeface="Arial" panose="020B0604020202020204" pitchFamily="34" charset="0"/>
                      </a:endParaRPr>
                    </a:p>
                    <a:p>
                      <a:pPr algn="l"/>
                      <a:endParaRPr lang="es-MX" sz="900" b="0"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Do </a:t>
                      </a:r>
                      <a:r>
                        <a:rPr lang="es-MX" sz="900" dirty="0" err="1" smtClean="0">
                          <a:latin typeface="Arial" panose="020B0604020202020204" pitchFamily="34" charset="0"/>
                          <a:cs typeface="Arial" panose="020B0604020202020204" pitchFamily="34" charset="0"/>
                        </a:rPr>
                        <a:t>you</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like</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to</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practice</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team</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sports</a:t>
                      </a:r>
                      <a:r>
                        <a:rPr lang="es-MX" sz="900" dirty="0" smtClean="0">
                          <a:latin typeface="Arial" panose="020B0604020202020204" pitchFamily="34" charset="0"/>
                          <a:cs typeface="Arial" panose="020B0604020202020204" pitchFamily="34" charset="0"/>
                        </a:rPr>
                        <a:t>?</a:t>
                      </a:r>
                    </a:p>
                    <a:p>
                      <a:pPr algn="l"/>
                      <a:endParaRPr lang="es-MX" sz="900" b="0"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0" dirty="0" err="1" smtClean="0">
                          <a:latin typeface="Arial" panose="020B0604020202020204" pitchFamily="34" charset="0"/>
                          <a:cs typeface="Arial" panose="020B0604020202020204" pitchFamily="34" charset="0"/>
                        </a:rPr>
                        <a:t>Student</a:t>
                      </a:r>
                      <a:r>
                        <a:rPr lang="es-MX" sz="900" b="0" dirty="0" smtClean="0">
                          <a:latin typeface="Arial" panose="020B0604020202020204" pitchFamily="34" charset="0"/>
                          <a:cs typeface="Arial" panose="020B0604020202020204" pitchFamily="34" charset="0"/>
                        </a:rPr>
                        <a:t> #4 uses </a:t>
                      </a:r>
                    </a:p>
                    <a:p>
                      <a:pPr algn="l"/>
                      <a:r>
                        <a:rPr lang="es-MX" sz="900" b="0" baseline="0" dirty="0" smtClean="0">
                          <a:latin typeface="Arial" panose="020B0604020202020204" pitchFamily="34" charset="0"/>
                          <a:cs typeface="Arial" panose="020B0604020202020204" pitchFamily="34" charset="0"/>
                        </a:rPr>
                        <a:t>L4 </a:t>
                      </a:r>
                      <a:r>
                        <a:rPr lang="es-MX" sz="900" b="0" baseline="0" dirty="0" err="1" smtClean="0">
                          <a:latin typeface="Arial" panose="020B0604020202020204" pitchFamily="34" charset="0"/>
                          <a:cs typeface="Arial" panose="020B0604020202020204" pitchFamily="34" charset="0"/>
                        </a:rPr>
                        <a:t>questions</a:t>
                      </a:r>
                      <a:endParaRPr lang="es-MX" sz="900" b="0"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Are </a:t>
                      </a:r>
                      <a:r>
                        <a:rPr lang="es-MX" sz="900" dirty="0" err="1" smtClean="0">
                          <a:latin typeface="Arial" panose="020B0604020202020204" pitchFamily="34" charset="0"/>
                          <a:cs typeface="Arial" panose="020B0604020202020204" pitchFamily="34" charset="0"/>
                        </a:rPr>
                        <a:t>you</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good</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with</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computers</a:t>
                      </a:r>
                      <a:r>
                        <a:rPr lang="es-MX" sz="900" dirty="0" smtClean="0">
                          <a:latin typeface="Arial" panose="020B0604020202020204" pitchFamily="34" charset="0"/>
                          <a:cs typeface="Arial" panose="020B0604020202020204" pitchFamily="34" charset="0"/>
                        </a:rPr>
                        <a:t> and </a:t>
                      </a:r>
                      <a:r>
                        <a:rPr lang="es-MX" sz="900" dirty="0" err="1" smtClean="0">
                          <a:latin typeface="Arial" panose="020B0604020202020204" pitchFamily="34" charset="0"/>
                          <a:cs typeface="Arial" panose="020B0604020202020204" pitchFamily="34" charset="0"/>
                        </a:rPr>
                        <a:t>electronic</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devices</a:t>
                      </a:r>
                      <a:r>
                        <a:rPr lang="es-MX" sz="900" dirty="0" smtClean="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41891">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err="1" smtClean="0">
                          <a:latin typeface="Arial" panose="020B0604020202020204" pitchFamily="34" charset="0"/>
                          <a:cs typeface="Arial" panose="020B0604020202020204" pitchFamily="34" charset="0"/>
                        </a:rPr>
                        <a:t>What</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other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team</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activities</a:t>
                      </a:r>
                      <a:r>
                        <a:rPr lang="es-MX" sz="900" baseline="0" dirty="0" smtClean="0">
                          <a:latin typeface="Arial" panose="020B0604020202020204" pitchFamily="34" charset="0"/>
                          <a:cs typeface="Arial" panose="020B0604020202020204" pitchFamily="34" charset="0"/>
                        </a:rPr>
                        <a:t> do </a:t>
                      </a:r>
                      <a:r>
                        <a:rPr lang="es-MX" sz="900" baseline="0" dirty="0" err="1" smtClean="0">
                          <a:latin typeface="Arial" panose="020B0604020202020204" pitchFamily="34" charset="0"/>
                          <a:cs typeface="Arial" panose="020B0604020202020204" pitchFamily="34" charset="0"/>
                        </a:rPr>
                        <a:t>you</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like</a:t>
                      </a:r>
                      <a:r>
                        <a:rPr lang="es-MX" sz="900" baseline="0" dirty="0" smtClean="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es-MX"/>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err="1" smtClean="0">
                          <a:latin typeface="Arial" panose="020B0604020202020204" pitchFamily="34" charset="0"/>
                          <a:cs typeface="Arial" panose="020B0604020202020204" pitchFamily="34" charset="0"/>
                        </a:rPr>
                        <a:t>If</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you</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have</a:t>
                      </a:r>
                      <a:r>
                        <a:rPr lang="es-MX" sz="900" dirty="0" smtClean="0">
                          <a:latin typeface="Arial" panose="020B0604020202020204" pitchFamily="34" charset="0"/>
                          <a:cs typeface="Arial" panose="020B0604020202020204" pitchFamily="34" charset="0"/>
                        </a:rPr>
                        <a:t> a </a:t>
                      </a:r>
                      <a:r>
                        <a:rPr lang="es-MX" sz="900" dirty="0" err="1" smtClean="0">
                          <a:latin typeface="Arial" panose="020B0604020202020204" pitchFamily="34" charset="0"/>
                          <a:cs typeface="Arial" panose="020B0604020202020204" pitchFamily="34" charset="0"/>
                        </a:rPr>
                        <a:t>technica</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issue</a:t>
                      </a:r>
                      <a:r>
                        <a:rPr lang="es-MX" sz="900" dirty="0" smtClean="0">
                          <a:latin typeface="Arial" panose="020B0604020202020204" pitchFamily="34" charset="0"/>
                          <a:cs typeface="Arial" panose="020B0604020202020204" pitchFamily="34" charset="0"/>
                        </a:rPr>
                        <a:t> do </a:t>
                      </a:r>
                      <a:r>
                        <a:rPr lang="es-MX" sz="900" dirty="0" err="1" smtClean="0">
                          <a:latin typeface="Arial" panose="020B0604020202020204" pitchFamily="34" charset="0"/>
                          <a:cs typeface="Arial" panose="020B0604020202020204" pitchFamily="34" charset="0"/>
                        </a:rPr>
                        <a:t>you</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call</a:t>
                      </a:r>
                      <a:r>
                        <a:rPr lang="es-MX" sz="900" dirty="0" smtClean="0">
                          <a:latin typeface="Arial" panose="020B0604020202020204" pitchFamily="34" charset="0"/>
                          <a:cs typeface="Arial" panose="020B0604020202020204" pitchFamily="34" charset="0"/>
                        </a:rPr>
                        <a:t> a </a:t>
                      </a:r>
                      <a:r>
                        <a:rPr lang="es-MX" sz="900" dirty="0" err="1" smtClean="0">
                          <a:latin typeface="Arial" panose="020B0604020202020204" pitchFamily="34" charset="0"/>
                          <a:cs typeface="Arial" panose="020B0604020202020204" pitchFamily="34" charset="0"/>
                        </a:rPr>
                        <a:t>technician</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for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help</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Why</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or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why</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not</a:t>
                      </a:r>
                      <a:r>
                        <a:rPr lang="es-MX" sz="900" baseline="0" dirty="0" smtClean="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6979">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a:r>
                        <a:rPr lang="es-MX" sz="900" baseline="0" dirty="0" smtClean="0">
                          <a:latin typeface="Arial" panose="020B0604020202020204" pitchFamily="34" charset="0"/>
                          <a:cs typeface="Arial" panose="020B0604020202020204" pitchFamily="34" charset="0"/>
                        </a:rPr>
                        <a:t>Do </a:t>
                      </a:r>
                      <a:r>
                        <a:rPr lang="es-MX" sz="900" baseline="0" dirty="0" err="1" smtClean="0">
                          <a:latin typeface="Arial" panose="020B0604020202020204" pitchFamily="34" charset="0"/>
                          <a:cs typeface="Arial" panose="020B0604020202020204" pitchFamily="34" charset="0"/>
                        </a:rPr>
                        <a:t>you</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prefrto</a:t>
                      </a:r>
                      <a:r>
                        <a:rPr lang="es-MX" sz="900" baseline="0" dirty="0" smtClean="0">
                          <a:latin typeface="Arial" panose="020B0604020202020204" pitchFamily="34" charset="0"/>
                          <a:cs typeface="Arial" panose="020B0604020202020204" pitchFamily="34" charset="0"/>
                        </a:rPr>
                        <a:t> do </a:t>
                      </a:r>
                      <a:r>
                        <a:rPr lang="es-MX" sz="900" baseline="0" dirty="0" err="1" smtClean="0">
                          <a:latin typeface="Arial" panose="020B0604020202020204" pitchFamily="34" charset="0"/>
                          <a:cs typeface="Arial" panose="020B0604020202020204" pitchFamily="34" charset="0"/>
                        </a:rPr>
                        <a:t>things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on</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own</a:t>
                      </a:r>
                      <a:r>
                        <a:rPr lang="es-MX" sz="900" baseline="0" dirty="0" smtClean="0">
                          <a:latin typeface="Arial" panose="020B0604020202020204" pitchFamily="34" charset="0"/>
                          <a:cs typeface="Arial" panose="020B0604020202020204" pitchFamily="34" charset="0"/>
                        </a:rPr>
                        <a:t>?</a:t>
                      </a:r>
                      <a:endParaRPr lang="es-MX" sz="900" b="0"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es-MX"/>
                    </a:p>
                  </a:txBody>
                  <a:tcPr/>
                </a:tc>
                <a:tc>
                  <a:txBody>
                    <a:bodyPr/>
                    <a:lstStyle/>
                    <a:p>
                      <a:pPr algn="l"/>
                      <a:r>
                        <a:rPr lang="es-MX" sz="900" baseline="0" dirty="0" smtClean="0">
                          <a:latin typeface="Arial" panose="020B0604020202020204" pitchFamily="34" charset="0"/>
                          <a:cs typeface="Arial" panose="020B0604020202020204" pitchFamily="34" charset="0"/>
                        </a:rPr>
                        <a:t>Do </a:t>
                      </a:r>
                      <a:r>
                        <a:rPr lang="es-MX" sz="900" baseline="0" dirty="0" err="1" smtClean="0">
                          <a:latin typeface="Arial" panose="020B0604020202020204" pitchFamily="34" charset="0"/>
                          <a:cs typeface="Arial" panose="020B0604020202020204" pitchFamily="34" charset="0"/>
                        </a:rPr>
                        <a:t>you</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like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share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electronic</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devices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Why</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or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why</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not</a:t>
                      </a:r>
                      <a:r>
                        <a:rPr lang="es-MX" sz="900" baseline="0" dirty="0" smtClean="0">
                          <a:latin typeface="Arial" panose="020B0604020202020204" pitchFamily="34" charset="0"/>
                          <a:cs typeface="Arial" panose="020B0604020202020204" pitchFamily="34" charset="0"/>
                        </a:rPr>
                        <a:t>?</a:t>
                      </a:r>
                      <a:endParaRPr lang="es-MX" sz="900" b="1"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93073">
                <a:tc>
                  <a:txBody>
                    <a:bodyPr/>
                    <a:lstStyle/>
                    <a:p>
                      <a:pPr algn="l"/>
                      <a:r>
                        <a:rPr lang="es-MX" sz="900" b="1" baseline="0" dirty="0" err="1" smtClean="0">
                          <a:latin typeface="Arial" panose="020B0604020202020204" pitchFamily="34" charset="0"/>
                          <a:cs typeface="Arial" panose="020B0604020202020204" pitchFamily="34" charset="0"/>
                        </a:rPr>
                        <a:t>Pair</a:t>
                      </a:r>
                      <a:r>
                        <a:rPr lang="es-MX" sz="900" b="1" baseline="0" dirty="0" smtClean="0">
                          <a:latin typeface="Arial" panose="020B0604020202020204" pitchFamily="34" charset="0"/>
                          <a:cs typeface="Arial" panose="020B0604020202020204" pitchFamily="34" charset="0"/>
                        </a:rPr>
                        <a:t> 3</a:t>
                      </a:r>
                    </a:p>
                    <a:p>
                      <a:pPr algn="l"/>
                      <a:r>
                        <a:rPr lang="es-MX" sz="900" b="1" baseline="0" dirty="0" err="1" smtClean="0">
                          <a:latin typeface="Arial" panose="020B0604020202020204" pitchFamily="34" charset="0"/>
                          <a:cs typeface="Arial" panose="020B0604020202020204" pitchFamily="34" charset="0"/>
                        </a:rPr>
                        <a:t>Student</a:t>
                      </a:r>
                      <a:r>
                        <a:rPr lang="es-MX" sz="900" b="1" baseline="0" dirty="0" smtClean="0">
                          <a:latin typeface="Arial" panose="020B0604020202020204" pitchFamily="34" charset="0"/>
                          <a:cs typeface="Arial" panose="020B0604020202020204" pitchFamily="34" charset="0"/>
                        </a:rPr>
                        <a:t> 5 and 6</a:t>
                      </a:r>
                    </a:p>
                    <a:p>
                      <a:pPr algn="l"/>
                      <a:endParaRPr lang="es-MX" sz="900" b="1"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s-MX" sz="900" baseline="0" dirty="0" smtClean="0">
                          <a:latin typeface="Arial" panose="020B0604020202020204" pitchFamily="34" charset="0"/>
                          <a:cs typeface="Arial" panose="020B0604020202020204" pitchFamily="34" charset="0"/>
                        </a:rPr>
                        <a:t>S#5 </a:t>
                      </a:r>
                      <a:r>
                        <a:rPr lang="es-MX" sz="900" baseline="0" dirty="0" err="1" smtClean="0">
                          <a:latin typeface="Arial" panose="020B0604020202020204" pitchFamily="34" charset="0"/>
                          <a:cs typeface="Arial" panose="020B0604020202020204" pitchFamily="34" charset="0"/>
                        </a:rPr>
                        <a:t>is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pair</a:t>
                      </a:r>
                      <a:r>
                        <a:rPr lang="es-MX" sz="900" baseline="0" dirty="0" smtClean="0">
                          <a:latin typeface="Arial" panose="020B0604020202020204" pitchFamily="34" charset="0"/>
                          <a:cs typeface="Arial" panose="020B0604020202020204" pitchFamily="34" charset="0"/>
                        </a:rPr>
                        <a:t> of S#6,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S#5 </a:t>
                      </a:r>
                      <a:r>
                        <a:rPr lang="es-MX" sz="900" baseline="0" dirty="0" err="1" smtClean="0">
                          <a:latin typeface="Arial" panose="020B0604020202020204" pitchFamily="34" charset="0"/>
                          <a:cs typeface="Arial" panose="020B0604020202020204" pitchFamily="34" charset="0"/>
                        </a:rPr>
                        <a:t>makes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S#6 and s#6 </a:t>
                      </a:r>
                      <a:r>
                        <a:rPr lang="es-MX" sz="900" baseline="0" dirty="0" err="1" smtClean="0">
                          <a:latin typeface="Arial" panose="020B0604020202020204" pitchFamily="34" charset="0"/>
                          <a:cs typeface="Arial" panose="020B0604020202020204" pitchFamily="34" charset="0"/>
                        </a:rPr>
                        <a:t>makes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S#5</a:t>
                      </a:r>
                      <a:endParaRPr lang="es-MX" sz="900" dirty="0" smtClean="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0" dirty="0" err="1" smtClean="0">
                          <a:latin typeface="Arial" panose="020B0604020202020204" pitchFamily="34" charset="0"/>
                          <a:cs typeface="Arial" panose="020B0604020202020204" pitchFamily="34" charset="0"/>
                        </a:rPr>
                        <a:t>Student</a:t>
                      </a:r>
                      <a:r>
                        <a:rPr lang="es-MX" sz="900" b="0" dirty="0" smtClean="0">
                          <a:latin typeface="Arial" panose="020B0604020202020204" pitchFamily="34" charset="0"/>
                          <a:cs typeface="Arial" panose="020B0604020202020204" pitchFamily="34" charset="0"/>
                        </a:rPr>
                        <a:t> #5 uses </a:t>
                      </a:r>
                    </a:p>
                    <a:p>
                      <a:pPr marL="0" marR="0" indent="0" algn="l" defTabSz="914400" rtl="0" eaLnBrk="1" fontAlgn="auto" latinLnBrk="0" hangingPunct="1">
                        <a:lnSpc>
                          <a:spcPct val="100000"/>
                        </a:lnSpc>
                        <a:spcBef>
                          <a:spcPts val="0"/>
                        </a:spcBef>
                        <a:spcAft>
                          <a:spcPts val="0"/>
                        </a:spcAft>
                        <a:buClrTx/>
                        <a:buSzTx/>
                        <a:buFontTx/>
                        <a:buNone/>
                        <a:tabLst/>
                        <a:defRPr/>
                      </a:pPr>
                      <a:r>
                        <a:rPr lang="es-MX" sz="900" b="0" baseline="0" dirty="0" smtClean="0">
                          <a:latin typeface="Arial" panose="020B0604020202020204" pitchFamily="34" charset="0"/>
                          <a:cs typeface="Arial" panose="020B0604020202020204" pitchFamily="34" charset="0"/>
                        </a:rPr>
                        <a:t>L5 </a:t>
                      </a:r>
                      <a:r>
                        <a:rPr lang="es-MX" sz="900" b="0" dirty="0" err="1" smtClean="0">
                          <a:latin typeface="Arial" panose="020B0604020202020204" pitchFamily="34" charset="0"/>
                          <a:cs typeface="Arial" panose="020B0604020202020204" pitchFamily="34" charset="0"/>
                        </a:rPr>
                        <a:t>questions</a:t>
                      </a:r>
                      <a:r>
                        <a:rPr lang="es-MX" sz="900" b="0" dirty="0" smtClean="0">
                          <a:latin typeface="Arial" panose="020B0604020202020204" pitchFamily="34" charset="0"/>
                          <a:cs typeface="Arial" panose="020B0604020202020204" pitchFamily="34" charset="0"/>
                        </a:rPr>
                        <a:t> </a:t>
                      </a:r>
                      <a:endParaRPr lang="es-MX" sz="900" b="0" baseline="0" dirty="0" smtClean="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s-MX" sz="900" b="0"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0" dirty="0" err="1" smtClean="0">
                          <a:latin typeface="Arial" panose="020B0604020202020204" pitchFamily="34" charset="0"/>
                          <a:cs typeface="Arial" panose="020B0604020202020204" pitchFamily="34" charset="0"/>
                        </a:rPr>
                        <a:t>Student</a:t>
                      </a:r>
                      <a:r>
                        <a:rPr lang="es-MX" sz="900" b="0" dirty="0" smtClean="0">
                          <a:latin typeface="Arial" panose="020B0604020202020204" pitchFamily="34" charset="0"/>
                          <a:cs typeface="Arial" panose="020B0604020202020204" pitchFamily="34" charset="0"/>
                        </a:rPr>
                        <a:t> #6 uses </a:t>
                      </a:r>
                    </a:p>
                    <a:p>
                      <a:pPr marL="0" marR="0" indent="0" algn="l" defTabSz="914400" rtl="0" eaLnBrk="1" fontAlgn="auto" latinLnBrk="0" hangingPunct="1">
                        <a:lnSpc>
                          <a:spcPct val="100000"/>
                        </a:lnSpc>
                        <a:spcBef>
                          <a:spcPts val="0"/>
                        </a:spcBef>
                        <a:spcAft>
                          <a:spcPts val="0"/>
                        </a:spcAft>
                        <a:buClrTx/>
                        <a:buSzTx/>
                        <a:buFontTx/>
                        <a:buNone/>
                        <a:tabLst/>
                        <a:defRPr/>
                      </a:pPr>
                      <a:r>
                        <a:rPr lang="es-MX" sz="900" b="0" baseline="0" dirty="0" smtClean="0">
                          <a:latin typeface="Arial" panose="020B0604020202020204" pitchFamily="34" charset="0"/>
                          <a:cs typeface="Arial" panose="020B0604020202020204" pitchFamily="34" charset="0"/>
                        </a:rPr>
                        <a:t>L6 </a:t>
                      </a:r>
                      <a:r>
                        <a:rPr lang="es-MX" sz="900" b="0" dirty="0" err="1" smtClean="0">
                          <a:latin typeface="Arial" panose="020B0604020202020204" pitchFamily="34" charset="0"/>
                          <a:cs typeface="Arial" panose="020B0604020202020204" pitchFamily="34" charset="0"/>
                        </a:rPr>
                        <a:t>questions</a:t>
                      </a:r>
                      <a:r>
                        <a:rPr lang="es-MX" sz="900" b="0" dirty="0" smtClean="0">
                          <a:latin typeface="Arial" panose="020B0604020202020204" pitchFamily="34" charset="0"/>
                          <a:cs typeface="Arial" panose="020B0604020202020204" pitchFamily="34" charset="0"/>
                        </a:rPr>
                        <a:t> </a:t>
                      </a:r>
                      <a:endParaRPr lang="es-MX" sz="900" b="0" baseline="0" dirty="0" smtClean="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s-MX" sz="900" b="1"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517806">
                <a:tc>
                  <a:txBody>
                    <a:bodyPr/>
                    <a:lstStyle/>
                    <a:p>
                      <a:pPr algn="l"/>
                      <a:r>
                        <a:rPr lang="es-MX" sz="900" b="1" baseline="0" dirty="0" err="1" smtClean="0">
                          <a:latin typeface="Arial" panose="020B0604020202020204" pitchFamily="34" charset="0"/>
                          <a:cs typeface="Arial" panose="020B0604020202020204" pitchFamily="34" charset="0"/>
                        </a:rPr>
                        <a:t>Pair</a:t>
                      </a:r>
                      <a:r>
                        <a:rPr lang="es-MX" sz="900" b="1" baseline="0" dirty="0" smtClean="0">
                          <a:latin typeface="Arial" panose="020B0604020202020204" pitchFamily="34" charset="0"/>
                          <a:cs typeface="Arial" panose="020B0604020202020204" pitchFamily="34" charset="0"/>
                        </a:rPr>
                        <a:t> 4</a:t>
                      </a:r>
                    </a:p>
                    <a:p>
                      <a:pPr algn="l"/>
                      <a:r>
                        <a:rPr lang="es-MX" sz="900" b="1" baseline="0" dirty="0" err="1" smtClean="0">
                          <a:latin typeface="Arial" panose="020B0604020202020204" pitchFamily="34" charset="0"/>
                          <a:cs typeface="Arial" panose="020B0604020202020204" pitchFamily="34" charset="0"/>
                        </a:rPr>
                        <a:t>Student</a:t>
                      </a:r>
                      <a:r>
                        <a:rPr lang="es-MX" sz="900" b="1" baseline="0" dirty="0" smtClean="0">
                          <a:latin typeface="Arial" panose="020B0604020202020204" pitchFamily="34" charset="0"/>
                          <a:cs typeface="Arial" panose="020B0604020202020204" pitchFamily="34" charset="0"/>
                        </a:rPr>
                        <a:t> 7 and 8</a:t>
                      </a:r>
                    </a:p>
                    <a:p>
                      <a:pPr algn="l"/>
                      <a:endParaRPr lang="es-MX" sz="900" b="1"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s-MX" sz="900" baseline="0" dirty="0" smtClean="0">
                          <a:latin typeface="Arial" panose="020B0604020202020204" pitchFamily="34" charset="0"/>
                          <a:cs typeface="Arial" panose="020B0604020202020204" pitchFamily="34" charset="0"/>
                        </a:rPr>
                        <a:t>S#7 </a:t>
                      </a:r>
                      <a:r>
                        <a:rPr lang="es-MX" sz="900" baseline="0" dirty="0" err="1" smtClean="0">
                          <a:latin typeface="Arial" panose="020B0604020202020204" pitchFamily="34" charset="0"/>
                          <a:cs typeface="Arial" panose="020B0604020202020204" pitchFamily="34" charset="0"/>
                        </a:rPr>
                        <a:t>is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pair</a:t>
                      </a:r>
                      <a:r>
                        <a:rPr lang="es-MX" sz="900" baseline="0" dirty="0" smtClean="0">
                          <a:latin typeface="Arial" panose="020B0604020202020204" pitchFamily="34" charset="0"/>
                          <a:cs typeface="Arial" panose="020B0604020202020204" pitchFamily="34" charset="0"/>
                        </a:rPr>
                        <a:t> of S#8,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S#7 </a:t>
                      </a:r>
                      <a:r>
                        <a:rPr lang="es-MX" sz="900" baseline="0" dirty="0" err="1" smtClean="0">
                          <a:latin typeface="Arial" panose="020B0604020202020204" pitchFamily="34" charset="0"/>
                          <a:cs typeface="Arial" panose="020B0604020202020204" pitchFamily="34" charset="0"/>
                        </a:rPr>
                        <a:t>makes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S#8 and s#8 </a:t>
                      </a:r>
                      <a:r>
                        <a:rPr lang="es-MX" sz="900" baseline="0" dirty="0" err="1" smtClean="0">
                          <a:latin typeface="Arial" panose="020B0604020202020204" pitchFamily="34" charset="0"/>
                          <a:cs typeface="Arial" panose="020B0604020202020204" pitchFamily="34" charset="0"/>
                        </a:rPr>
                        <a:t>makes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S#7.</a:t>
                      </a:r>
                      <a:endParaRPr lang="es-MX" sz="900" dirty="0" smtClean="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0" dirty="0" err="1" smtClean="0">
                          <a:latin typeface="Arial" panose="020B0604020202020204" pitchFamily="34" charset="0"/>
                          <a:cs typeface="Arial" panose="020B0604020202020204" pitchFamily="34" charset="0"/>
                        </a:rPr>
                        <a:t>Student</a:t>
                      </a:r>
                      <a:r>
                        <a:rPr lang="es-MX" sz="900" b="0" dirty="0" smtClean="0">
                          <a:latin typeface="Arial" panose="020B0604020202020204" pitchFamily="34" charset="0"/>
                          <a:cs typeface="Arial" panose="020B0604020202020204" pitchFamily="34" charset="0"/>
                        </a:rPr>
                        <a:t> #7 uses </a:t>
                      </a:r>
                    </a:p>
                    <a:p>
                      <a:pPr marL="0" marR="0" indent="0" algn="l" defTabSz="914400" rtl="0" eaLnBrk="1" fontAlgn="auto" latinLnBrk="0" hangingPunct="1">
                        <a:lnSpc>
                          <a:spcPct val="100000"/>
                        </a:lnSpc>
                        <a:spcBef>
                          <a:spcPts val="0"/>
                        </a:spcBef>
                        <a:spcAft>
                          <a:spcPts val="0"/>
                        </a:spcAft>
                        <a:buClrTx/>
                        <a:buSzTx/>
                        <a:buFontTx/>
                        <a:buNone/>
                        <a:tabLst/>
                        <a:defRPr/>
                      </a:pPr>
                      <a:r>
                        <a:rPr lang="es-MX" sz="900" b="0" baseline="0" dirty="0" smtClean="0">
                          <a:latin typeface="Arial" panose="020B0604020202020204" pitchFamily="34" charset="0"/>
                          <a:cs typeface="Arial" panose="020B0604020202020204" pitchFamily="34" charset="0"/>
                        </a:rPr>
                        <a:t>L7 </a:t>
                      </a:r>
                      <a:r>
                        <a:rPr lang="es-MX" sz="900" b="0" dirty="0" err="1" smtClean="0">
                          <a:latin typeface="Arial" panose="020B0604020202020204" pitchFamily="34" charset="0"/>
                          <a:cs typeface="Arial" panose="020B0604020202020204" pitchFamily="34" charset="0"/>
                        </a:rPr>
                        <a:t>questions</a:t>
                      </a:r>
                      <a:r>
                        <a:rPr lang="es-MX" sz="900" b="0" dirty="0" smtClean="0">
                          <a:latin typeface="Arial" panose="020B0604020202020204" pitchFamily="34" charset="0"/>
                          <a:cs typeface="Arial" panose="020B0604020202020204" pitchFamily="34" charset="0"/>
                        </a:rPr>
                        <a:t> </a:t>
                      </a:r>
                      <a:endParaRPr lang="es-MX" sz="900" b="0" baseline="0" dirty="0" smtClean="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s-MX" sz="900" b="0"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0" dirty="0" err="1" smtClean="0">
                          <a:latin typeface="Arial" panose="020B0604020202020204" pitchFamily="34" charset="0"/>
                          <a:cs typeface="Arial" panose="020B0604020202020204" pitchFamily="34" charset="0"/>
                        </a:rPr>
                        <a:t>Student</a:t>
                      </a:r>
                      <a:r>
                        <a:rPr lang="es-MX" sz="900" b="0" dirty="0" smtClean="0">
                          <a:latin typeface="Arial" panose="020B0604020202020204" pitchFamily="34" charset="0"/>
                          <a:cs typeface="Arial" panose="020B0604020202020204" pitchFamily="34" charset="0"/>
                        </a:rPr>
                        <a:t> #8 uses </a:t>
                      </a:r>
                    </a:p>
                    <a:p>
                      <a:pPr marL="0" marR="0" indent="0" algn="l" defTabSz="914400" rtl="0" eaLnBrk="1" fontAlgn="auto" latinLnBrk="0" hangingPunct="1">
                        <a:lnSpc>
                          <a:spcPct val="100000"/>
                        </a:lnSpc>
                        <a:spcBef>
                          <a:spcPts val="0"/>
                        </a:spcBef>
                        <a:spcAft>
                          <a:spcPts val="0"/>
                        </a:spcAft>
                        <a:buClrTx/>
                        <a:buSzTx/>
                        <a:buFontTx/>
                        <a:buNone/>
                        <a:tabLst/>
                        <a:defRPr/>
                      </a:pPr>
                      <a:r>
                        <a:rPr lang="es-MX" sz="900" b="0" baseline="0" dirty="0" smtClean="0">
                          <a:latin typeface="Arial" panose="020B0604020202020204" pitchFamily="34" charset="0"/>
                          <a:cs typeface="Arial" panose="020B0604020202020204" pitchFamily="34" charset="0"/>
                        </a:rPr>
                        <a:t>L8 </a:t>
                      </a:r>
                      <a:r>
                        <a:rPr lang="es-MX" sz="900" b="0" dirty="0" err="1" smtClean="0">
                          <a:latin typeface="Arial" panose="020B0604020202020204" pitchFamily="34" charset="0"/>
                          <a:cs typeface="Arial" panose="020B0604020202020204" pitchFamily="34" charset="0"/>
                        </a:rPr>
                        <a:t>questions</a:t>
                      </a:r>
                      <a:r>
                        <a:rPr lang="es-MX" sz="900" b="0" dirty="0" smtClean="0">
                          <a:latin typeface="Arial" panose="020B0604020202020204" pitchFamily="34" charset="0"/>
                          <a:cs typeface="Arial" panose="020B0604020202020204" pitchFamily="34" charset="0"/>
                        </a:rPr>
                        <a:t> </a:t>
                      </a:r>
                      <a:endParaRPr lang="es-MX" sz="900" b="0" baseline="0" dirty="0" smtClean="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s-MX" sz="900" b="1"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99730">
                <a:tc>
                  <a:txBody>
                    <a:bodyPr/>
                    <a:lstStyle/>
                    <a:p>
                      <a:pPr algn="l"/>
                      <a:r>
                        <a:rPr lang="es-MX" sz="900" b="1" baseline="0" dirty="0" err="1" smtClean="0">
                          <a:latin typeface="Arial" panose="020B0604020202020204" pitchFamily="34" charset="0"/>
                          <a:cs typeface="Arial" panose="020B0604020202020204" pitchFamily="34" charset="0"/>
                        </a:rPr>
                        <a:t>Pair</a:t>
                      </a:r>
                      <a:r>
                        <a:rPr lang="es-MX" sz="900" b="1" baseline="0" dirty="0" smtClean="0">
                          <a:latin typeface="Arial" panose="020B0604020202020204" pitchFamily="34" charset="0"/>
                          <a:cs typeface="Arial" panose="020B0604020202020204" pitchFamily="34" charset="0"/>
                        </a:rPr>
                        <a:t> 5</a:t>
                      </a:r>
                    </a:p>
                    <a:p>
                      <a:pPr algn="l"/>
                      <a:r>
                        <a:rPr lang="es-MX" sz="900" b="1" baseline="0" dirty="0" err="1" smtClean="0">
                          <a:latin typeface="Arial" panose="020B0604020202020204" pitchFamily="34" charset="0"/>
                          <a:cs typeface="Arial" panose="020B0604020202020204" pitchFamily="34" charset="0"/>
                        </a:rPr>
                        <a:t>Student</a:t>
                      </a:r>
                      <a:r>
                        <a:rPr lang="es-MX" sz="900" b="1" baseline="0" dirty="0" smtClean="0">
                          <a:latin typeface="Arial" panose="020B0604020202020204" pitchFamily="34" charset="0"/>
                          <a:cs typeface="Arial" panose="020B0604020202020204" pitchFamily="34" charset="0"/>
                        </a:rPr>
                        <a:t> 9 and 10</a:t>
                      </a:r>
                    </a:p>
                    <a:p>
                      <a:pPr algn="l"/>
                      <a:endParaRPr lang="es-MX" sz="900" b="1"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s-MX" sz="900" baseline="0" dirty="0" smtClean="0">
                          <a:latin typeface="Arial" panose="020B0604020202020204" pitchFamily="34" charset="0"/>
                          <a:cs typeface="Arial" panose="020B0604020202020204" pitchFamily="34" charset="0"/>
                        </a:rPr>
                        <a:t>S#9 </a:t>
                      </a:r>
                      <a:r>
                        <a:rPr lang="es-MX" sz="900" baseline="0" dirty="0" err="1" smtClean="0">
                          <a:latin typeface="Arial" panose="020B0604020202020204" pitchFamily="34" charset="0"/>
                          <a:cs typeface="Arial" panose="020B0604020202020204" pitchFamily="34" charset="0"/>
                        </a:rPr>
                        <a:t>is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pair</a:t>
                      </a:r>
                      <a:r>
                        <a:rPr lang="es-MX" sz="900" baseline="0" dirty="0" smtClean="0">
                          <a:latin typeface="Arial" panose="020B0604020202020204" pitchFamily="34" charset="0"/>
                          <a:cs typeface="Arial" panose="020B0604020202020204" pitchFamily="34" charset="0"/>
                        </a:rPr>
                        <a:t> of S#10,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S#9 </a:t>
                      </a:r>
                      <a:r>
                        <a:rPr lang="es-MX" sz="900" baseline="0" dirty="0" err="1" smtClean="0">
                          <a:latin typeface="Arial" panose="020B0604020202020204" pitchFamily="34" charset="0"/>
                          <a:cs typeface="Arial" panose="020B0604020202020204" pitchFamily="34" charset="0"/>
                        </a:rPr>
                        <a:t>makes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S#10 and s#10 </a:t>
                      </a:r>
                      <a:r>
                        <a:rPr lang="es-MX" sz="900" baseline="0" dirty="0" err="1" smtClean="0">
                          <a:latin typeface="Arial" panose="020B0604020202020204" pitchFamily="34" charset="0"/>
                          <a:cs typeface="Arial" panose="020B0604020202020204" pitchFamily="34" charset="0"/>
                        </a:rPr>
                        <a:t>makes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S#9.</a:t>
                      </a:r>
                      <a:endParaRPr lang="es-MX" sz="900" dirty="0" smtClean="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0" dirty="0" err="1" smtClean="0">
                          <a:latin typeface="Arial" panose="020B0604020202020204" pitchFamily="34" charset="0"/>
                          <a:cs typeface="Arial" panose="020B0604020202020204" pitchFamily="34" charset="0"/>
                        </a:rPr>
                        <a:t>Student</a:t>
                      </a:r>
                      <a:r>
                        <a:rPr lang="es-MX" sz="900" b="0" dirty="0" smtClean="0">
                          <a:latin typeface="Arial" panose="020B0604020202020204" pitchFamily="34" charset="0"/>
                          <a:cs typeface="Arial" panose="020B0604020202020204" pitchFamily="34" charset="0"/>
                        </a:rPr>
                        <a:t> #9</a:t>
                      </a:r>
                      <a:r>
                        <a:rPr lang="es-MX" sz="900" b="0" baseline="0" dirty="0" smtClean="0">
                          <a:latin typeface="Arial" panose="020B0604020202020204" pitchFamily="34" charset="0"/>
                          <a:cs typeface="Arial" panose="020B0604020202020204" pitchFamily="34" charset="0"/>
                        </a:rPr>
                        <a:t> </a:t>
                      </a:r>
                      <a:r>
                        <a:rPr lang="es-MX" sz="900" b="0" dirty="0" smtClean="0">
                          <a:latin typeface="Arial" panose="020B0604020202020204" pitchFamily="34" charset="0"/>
                          <a:cs typeface="Arial" panose="020B0604020202020204" pitchFamily="34" charset="0"/>
                        </a:rPr>
                        <a:t> uses </a:t>
                      </a:r>
                    </a:p>
                    <a:p>
                      <a:pPr marL="0" marR="0" indent="0" algn="l" defTabSz="914400" rtl="0" eaLnBrk="1" fontAlgn="auto" latinLnBrk="0" hangingPunct="1">
                        <a:lnSpc>
                          <a:spcPct val="100000"/>
                        </a:lnSpc>
                        <a:spcBef>
                          <a:spcPts val="0"/>
                        </a:spcBef>
                        <a:spcAft>
                          <a:spcPts val="0"/>
                        </a:spcAft>
                        <a:buClrTx/>
                        <a:buSzTx/>
                        <a:buFontTx/>
                        <a:buNone/>
                        <a:tabLst/>
                        <a:defRPr/>
                      </a:pPr>
                      <a:r>
                        <a:rPr lang="es-MX" sz="900" b="0" baseline="0" dirty="0" smtClean="0">
                          <a:latin typeface="Arial" panose="020B0604020202020204" pitchFamily="34" charset="0"/>
                          <a:cs typeface="Arial" panose="020B0604020202020204" pitchFamily="34" charset="0"/>
                        </a:rPr>
                        <a:t>L9 </a:t>
                      </a:r>
                      <a:r>
                        <a:rPr lang="es-MX" sz="900" b="0" dirty="0" err="1" smtClean="0">
                          <a:latin typeface="Arial" panose="020B0604020202020204" pitchFamily="34" charset="0"/>
                          <a:cs typeface="Arial" panose="020B0604020202020204" pitchFamily="34" charset="0"/>
                        </a:rPr>
                        <a:t>questions</a:t>
                      </a:r>
                      <a:r>
                        <a:rPr lang="es-MX" sz="900" b="0" dirty="0" smtClean="0">
                          <a:latin typeface="Arial" panose="020B0604020202020204" pitchFamily="34" charset="0"/>
                          <a:cs typeface="Arial" panose="020B0604020202020204" pitchFamily="34" charset="0"/>
                        </a:rPr>
                        <a:t> </a:t>
                      </a:r>
                      <a:endParaRPr lang="es-MX" sz="900" b="0" baseline="0" dirty="0" smtClean="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s-MX" sz="900" b="0"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0" dirty="0" err="1" smtClean="0">
                          <a:latin typeface="Arial" panose="020B0604020202020204" pitchFamily="34" charset="0"/>
                          <a:cs typeface="Arial" panose="020B0604020202020204" pitchFamily="34" charset="0"/>
                        </a:rPr>
                        <a:t>Student</a:t>
                      </a:r>
                      <a:r>
                        <a:rPr lang="es-MX" sz="900" b="0" dirty="0" smtClean="0">
                          <a:latin typeface="Arial" panose="020B0604020202020204" pitchFamily="34" charset="0"/>
                          <a:cs typeface="Arial" panose="020B0604020202020204" pitchFamily="34" charset="0"/>
                        </a:rPr>
                        <a:t> #10 uses </a:t>
                      </a:r>
                    </a:p>
                    <a:p>
                      <a:pPr marL="0" marR="0" indent="0" algn="l" defTabSz="914400" rtl="0" eaLnBrk="1" fontAlgn="auto" latinLnBrk="0" hangingPunct="1">
                        <a:lnSpc>
                          <a:spcPct val="100000"/>
                        </a:lnSpc>
                        <a:spcBef>
                          <a:spcPts val="0"/>
                        </a:spcBef>
                        <a:spcAft>
                          <a:spcPts val="0"/>
                        </a:spcAft>
                        <a:buClrTx/>
                        <a:buSzTx/>
                        <a:buFontTx/>
                        <a:buNone/>
                        <a:tabLst/>
                        <a:defRPr/>
                      </a:pPr>
                      <a:r>
                        <a:rPr lang="es-MX" sz="900" b="0" baseline="0" dirty="0" smtClean="0">
                          <a:latin typeface="Arial" panose="020B0604020202020204" pitchFamily="34" charset="0"/>
                          <a:cs typeface="Arial" panose="020B0604020202020204" pitchFamily="34" charset="0"/>
                        </a:rPr>
                        <a:t>L10 </a:t>
                      </a:r>
                      <a:r>
                        <a:rPr lang="es-MX" sz="900" b="0" dirty="0" err="1" smtClean="0">
                          <a:latin typeface="Arial" panose="020B0604020202020204" pitchFamily="34" charset="0"/>
                          <a:cs typeface="Arial" panose="020B0604020202020204" pitchFamily="34" charset="0"/>
                        </a:rPr>
                        <a:t>questions</a:t>
                      </a:r>
                      <a:r>
                        <a:rPr lang="es-MX" sz="900" b="0" dirty="0" smtClean="0">
                          <a:latin typeface="Arial" panose="020B0604020202020204" pitchFamily="34" charset="0"/>
                          <a:cs typeface="Arial" panose="020B0604020202020204" pitchFamily="34" charset="0"/>
                        </a:rPr>
                        <a:t> </a:t>
                      </a:r>
                      <a:endParaRPr lang="es-MX" sz="900" b="0" baseline="0" dirty="0" smtClean="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s-MX" sz="900" b="1"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64160">
                <a:tc rowSpan="4">
                  <a:txBody>
                    <a:bodyPr/>
                    <a:lstStyle/>
                    <a:p>
                      <a:pPr algn="l"/>
                      <a:r>
                        <a:rPr lang="es-MX" sz="900" b="1" baseline="0" dirty="0" err="1" smtClean="0">
                          <a:latin typeface="Arial" panose="020B0604020202020204" pitchFamily="34" charset="0"/>
                          <a:cs typeface="Arial" panose="020B0604020202020204" pitchFamily="34" charset="0"/>
                        </a:rPr>
                        <a:t>Pair</a:t>
                      </a:r>
                      <a:r>
                        <a:rPr lang="es-MX" sz="900" b="1" baseline="0" dirty="0" smtClean="0">
                          <a:latin typeface="Arial" panose="020B0604020202020204" pitchFamily="34" charset="0"/>
                          <a:cs typeface="Arial" panose="020B0604020202020204" pitchFamily="34" charset="0"/>
                        </a:rPr>
                        <a:t> 6</a:t>
                      </a:r>
                    </a:p>
                    <a:p>
                      <a:pPr algn="l"/>
                      <a:r>
                        <a:rPr lang="es-MX" sz="900" b="1" baseline="0" dirty="0" err="1" smtClean="0">
                          <a:latin typeface="Arial" panose="020B0604020202020204" pitchFamily="34" charset="0"/>
                          <a:cs typeface="Arial" panose="020B0604020202020204" pitchFamily="34" charset="0"/>
                        </a:rPr>
                        <a:t>Student</a:t>
                      </a:r>
                      <a:r>
                        <a:rPr lang="es-MX" sz="900" b="1" baseline="0" dirty="0" smtClean="0">
                          <a:latin typeface="Arial" panose="020B0604020202020204" pitchFamily="34" charset="0"/>
                          <a:cs typeface="Arial" panose="020B0604020202020204" pitchFamily="34" charset="0"/>
                        </a:rPr>
                        <a:t> 11 and 12</a:t>
                      </a:r>
                    </a:p>
                    <a:p>
                      <a:pPr algn="l"/>
                      <a:endParaRPr lang="es-MX" sz="900" b="1"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4">
                  <a:txBody>
                    <a:bodyPr/>
                    <a:lstStyle/>
                    <a:p>
                      <a:r>
                        <a:rPr lang="es-MX" sz="900" baseline="0" dirty="0" smtClean="0">
                          <a:latin typeface="Arial" panose="020B0604020202020204" pitchFamily="34" charset="0"/>
                          <a:cs typeface="Arial" panose="020B0604020202020204" pitchFamily="34" charset="0"/>
                        </a:rPr>
                        <a:t>S#11 </a:t>
                      </a:r>
                      <a:r>
                        <a:rPr lang="es-MX" sz="900" baseline="0" dirty="0" err="1" smtClean="0">
                          <a:latin typeface="Arial" panose="020B0604020202020204" pitchFamily="34" charset="0"/>
                          <a:cs typeface="Arial" panose="020B0604020202020204" pitchFamily="34" charset="0"/>
                        </a:rPr>
                        <a:t>is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pair</a:t>
                      </a:r>
                      <a:r>
                        <a:rPr lang="es-MX" sz="900" baseline="0" dirty="0" smtClean="0">
                          <a:latin typeface="Arial" panose="020B0604020202020204" pitchFamily="34" charset="0"/>
                          <a:cs typeface="Arial" panose="020B0604020202020204" pitchFamily="34" charset="0"/>
                        </a:rPr>
                        <a:t> of S#12, </a:t>
                      </a:r>
                      <a:r>
                        <a:rPr lang="es-MX" sz="900" baseline="0" dirty="0" err="1" smtClean="0">
                          <a:latin typeface="Arial" panose="020B0604020202020204" pitchFamily="34" charset="0"/>
                          <a:cs typeface="Arial" panose="020B0604020202020204" pitchFamily="34" charset="0"/>
                        </a:rPr>
                        <a:t>the</a:t>
                      </a:r>
                      <a:r>
                        <a:rPr lang="es-MX" sz="900" baseline="0" dirty="0" smtClean="0">
                          <a:latin typeface="Arial" panose="020B0604020202020204" pitchFamily="34" charset="0"/>
                          <a:cs typeface="Arial" panose="020B0604020202020204" pitchFamily="34" charset="0"/>
                        </a:rPr>
                        <a:t> S#11 </a:t>
                      </a:r>
                      <a:r>
                        <a:rPr lang="es-MX" sz="900" baseline="0" dirty="0" err="1" smtClean="0">
                          <a:latin typeface="Arial" panose="020B0604020202020204" pitchFamily="34" charset="0"/>
                          <a:cs typeface="Arial" panose="020B0604020202020204" pitchFamily="34" charset="0"/>
                        </a:rPr>
                        <a:t>makes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S#12 and s#12  </a:t>
                      </a:r>
                      <a:r>
                        <a:rPr lang="es-MX" sz="900" baseline="0" dirty="0" err="1" smtClean="0">
                          <a:latin typeface="Arial" panose="020B0604020202020204" pitchFamily="34" charset="0"/>
                          <a:cs typeface="Arial" panose="020B0604020202020204" pitchFamily="34" charset="0"/>
                        </a:rPr>
                        <a:t>makes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her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questions</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S11.</a:t>
                      </a:r>
                      <a:endParaRPr lang="es-MX" sz="900" dirty="0" smtClean="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0" dirty="0" err="1" smtClean="0">
                          <a:latin typeface="Arial" panose="020B0604020202020204" pitchFamily="34" charset="0"/>
                          <a:cs typeface="Arial" panose="020B0604020202020204" pitchFamily="34" charset="0"/>
                        </a:rPr>
                        <a:t>Student</a:t>
                      </a:r>
                      <a:r>
                        <a:rPr lang="es-MX" sz="900" b="0" dirty="0" smtClean="0">
                          <a:latin typeface="Arial" panose="020B0604020202020204" pitchFamily="34" charset="0"/>
                          <a:cs typeface="Arial" panose="020B0604020202020204" pitchFamily="34" charset="0"/>
                        </a:rPr>
                        <a:t> #11 uses </a:t>
                      </a:r>
                    </a:p>
                    <a:p>
                      <a:pPr marL="0" marR="0" indent="0" algn="l" defTabSz="914400" rtl="0" eaLnBrk="1" fontAlgn="auto" latinLnBrk="0" hangingPunct="1">
                        <a:lnSpc>
                          <a:spcPct val="100000"/>
                        </a:lnSpc>
                        <a:spcBef>
                          <a:spcPts val="0"/>
                        </a:spcBef>
                        <a:spcAft>
                          <a:spcPts val="0"/>
                        </a:spcAft>
                        <a:buClrTx/>
                        <a:buSzTx/>
                        <a:buFontTx/>
                        <a:buNone/>
                        <a:tabLst/>
                        <a:defRPr/>
                      </a:pPr>
                      <a:r>
                        <a:rPr lang="es-MX" sz="900" b="0" baseline="0" dirty="0" smtClean="0">
                          <a:latin typeface="Arial" panose="020B0604020202020204" pitchFamily="34" charset="0"/>
                          <a:cs typeface="Arial" panose="020B0604020202020204" pitchFamily="34" charset="0"/>
                        </a:rPr>
                        <a:t>L11 </a:t>
                      </a:r>
                      <a:r>
                        <a:rPr lang="es-MX" sz="900" b="0" dirty="0" err="1" smtClean="0">
                          <a:latin typeface="Arial" panose="020B0604020202020204" pitchFamily="34" charset="0"/>
                          <a:cs typeface="Arial" panose="020B0604020202020204" pitchFamily="34" charset="0"/>
                        </a:rPr>
                        <a:t>questions</a:t>
                      </a:r>
                      <a:r>
                        <a:rPr lang="es-MX" sz="900" b="0" dirty="0" smtClean="0">
                          <a:latin typeface="Arial" panose="020B0604020202020204" pitchFamily="34" charset="0"/>
                          <a:cs typeface="Arial" panose="020B0604020202020204" pitchFamily="34" charset="0"/>
                        </a:rPr>
                        <a:t> </a:t>
                      </a:r>
                      <a:endParaRPr lang="es-MX" sz="900" b="0" baseline="0" dirty="0" smtClean="0">
                        <a:latin typeface="Arial" panose="020B0604020202020204" pitchFamily="34" charset="0"/>
                        <a:cs typeface="Arial" panose="020B0604020202020204" pitchFamily="34" charset="0"/>
                      </a:endParaRPr>
                    </a:p>
                    <a:p>
                      <a:pPr algn="l"/>
                      <a:endParaRPr lang="es-MX" sz="900" b="0" baseline="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l"/>
                      <a:r>
                        <a:rPr lang="es-MX" sz="900" b="0" baseline="0" dirty="0" err="1" smtClean="0">
                          <a:latin typeface="Arial" panose="020B0604020202020204" pitchFamily="34" charset="0"/>
                          <a:cs typeface="Arial" panose="020B0604020202020204" pitchFamily="34" charset="0"/>
                        </a:rPr>
                        <a:t>Who</a:t>
                      </a:r>
                      <a:r>
                        <a:rPr lang="es-MX" sz="900" b="0" baseline="0" dirty="0" smtClean="0">
                          <a:latin typeface="Arial" panose="020B0604020202020204" pitchFamily="34" charset="0"/>
                          <a:cs typeface="Arial" panose="020B0604020202020204" pitchFamily="34" charset="0"/>
                        </a:rPr>
                        <a:t> do </a:t>
                      </a:r>
                      <a:r>
                        <a:rPr lang="es-MX" sz="900" b="0" baseline="0" dirty="0" err="1" smtClean="0">
                          <a:latin typeface="Arial" panose="020B0604020202020204" pitchFamily="34" charset="0"/>
                          <a:cs typeface="Arial" panose="020B0604020202020204" pitchFamily="34" charset="0"/>
                        </a:rPr>
                        <a:t>you</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talk</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when</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you</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have</a:t>
                      </a:r>
                      <a:r>
                        <a:rPr lang="es-MX" sz="900" b="0" baseline="0" dirty="0" smtClean="0">
                          <a:latin typeface="Arial" panose="020B0604020202020204" pitchFamily="34" charset="0"/>
                          <a:cs typeface="Arial" panose="020B0604020202020204" pitchFamily="34" charset="0"/>
                        </a:rPr>
                        <a:t> personal </a:t>
                      </a:r>
                      <a:r>
                        <a:rPr lang="es-MX" sz="900" b="0" baseline="0" dirty="0" err="1" smtClean="0">
                          <a:latin typeface="Arial" panose="020B0604020202020204" pitchFamily="34" charset="0"/>
                          <a:cs typeface="Arial" panose="020B0604020202020204" pitchFamily="34" charset="0"/>
                        </a:rPr>
                        <a:t>problems</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Why</a:t>
                      </a:r>
                      <a:r>
                        <a:rPr lang="es-MX" sz="900" b="0" baseline="0" dirty="0" smtClean="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b="1" dirty="0" smtClean="0">
                          <a:latin typeface="Arial" panose="020B0604020202020204" pitchFamily="34" charset="0"/>
                          <a:cs typeface="Arial" panose="020B0604020202020204" pitchFamily="34" charset="0"/>
                        </a:rPr>
                        <a:t>*</a:t>
                      </a:r>
                      <a:r>
                        <a:rPr lang="es-MX" sz="1100" b="1" baseline="0" dirty="0" smtClean="0">
                          <a:latin typeface="Arial" panose="020B0604020202020204" pitchFamily="34" charset="0"/>
                          <a:cs typeface="Arial" panose="020B0604020202020204" pitchFamily="34" charset="0"/>
                        </a:rPr>
                        <a:t> </a:t>
                      </a:r>
                      <a:r>
                        <a:rPr lang="es-MX" sz="900" b="0" dirty="0" err="1" smtClean="0">
                          <a:latin typeface="Arial" panose="020B0604020202020204" pitchFamily="34" charset="0"/>
                          <a:cs typeface="Arial" panose="020B0604020202020204" pitchFamily="34" charset="0"/>
                        </a:rPr>
                        <a:t>Student</a:t>
                      </a:r>
                      <a:r>
                        <a:rPr lang="es-MX" sz="900" b="0" dirty="0" smtClean="0">
                          <a:latin typeface="Arial" panose="020B0604020202020204" pitchFamily="34" charset="0"/>
                          <a:cs typeface="Arial" panose="020B0604020202020204" pitchFamily="34" charset="0"/>
                        </a:rPr>
                        <a:t> #12 uses </a:t>
                      </a:r>
                    </a:p>
                    <a:p>
                      <a:pPr marL="0" marR="0" indent="0" algn="l" defTabSz="914400" rtl="0" eaLnBrk="1" fontAlgn="auto" latinLnBrk="0" hangingPunct="1">
                        <a:lnSpc>
                          <a:spcPct val="100000"/>
                        </a:lnSpc>
                        <a:spcBef>
                          <a:spcPts val="0"/>
                        </a:spcBef>
                        <a:spcAft>
                          <a:spcPts val="0"/>
                        </a:spcAft>
                        <a:buClrTx/>
                        <a:buSzTx/>
                        <a:buFontTx/>
                        <a:buNone/>
                        <a:tabLst/>
                        <a:defRPr/>
                      </a:pPr>
                      <a:r>
                        <a:rPr lang="es-MX" sz="900" b="0" baseline="0" dirty="0" smtClean="0">
                          <a:latin typeface="Arial" panose="020B0604020202020204" pitchFamily="34" charset="0"/>
                          <a:cs typeface="Arial" panose="020B0604020202020204" pitchFamily="34" charset="0"/>
                        </a:rPr>
                        <a:t>L1 </a:t>
                      </a:r>
                      <a:r>
                        <a:rPr lang="es-MX" sz="900" b="0" dirty="0" err="1" smtClean="0">
                          <a:latin typeface="Arial" panose="020B0604020202020204" pitchFamily="34" charset="0"/>
                          <a:cs typeface="Arial" panose="020B0604020202020204" pitchFamily="34" charset="0"/>
                        </a:rPr>
                        <a:t>questions</a:t>
                      </a:r>
                      <a:r>
                        <a:rPr lang="es-MX" sz="900" b="0" dirty="0" smtClean="0">
                          <a:latin typeface="Arial" panose="020B0604020202020204" pitchFamily="34" charset="0"/>
                          <a:cs typeface="Arial" panose="020B0604020202020204" pitchFamily="34" charset="0"/>
                        </a:rPr>
                        <a:t> </a:t>
                      </a:r>
                      <a:endParaRPr lang="es-MX" sz="900" b="0" baseline="0" dirty="0" smtClean="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Do </a:t>
                      </a:r>
                      <a:r>
                        <a:rPr lang="es-MX" sz="900" dirty="0" err="1" smtClean="0">
                          <a:latin typeface="Arial" panose="020B0604020202020204" pitchFamily="34" charset="0"/>
                          <a:cs typeface="Arial" panose="020B0604020202020204" pitchFamily="34" charset="0"/>
                        </a:rPr>
                        <a:t>you</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like</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to</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make</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plans</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for</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the</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future</a:t>
                      </a:r>
                      <a:r>
                        <a:rPr lang="es-MX" sz="900" dirty="0" smtClean="0">
                          <a:latin typeface="Arial" panose="020B0604020202020204" pitchFamily="34" charset="0"/>
                          <a:cs typeface="Arial" panose="020B0604020202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0">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err="1" smtClean="0">
                          <a:latin typeface="Arial" panose="020B0604020202020204" pitchFamily="34" charset="0"/>
                          <a:cs typeface="Arial" panose="020B0604020202020204" pitchFamily="34" charset="0"/>
                        </a:rPr>
                        <a:t>What</a:t>
                      </a:r>
                      <a:r>
                        <a:rPr lang="es-MX" sz="900" dirty="0" smtClean="0">
                          <a:latin typeface="Arial" panose="020B0604020202020204" pitchFamily="34" charset="0"/>
                          <a:cs typeface="Arial" panose="020B0604020202020204" pitchFamily="34" charset="0"/>
                        </a:rPr>
                        <a:t> </a:t>
                      </a:r>
                      <a:r>
                        <a:rPr lang="es-MX" sz="900" dirty="0" err="1" smtClean="0">
                          <a:latin typeface="Arial" panose="020B0604020202020204" pitchFamily="34" charset="0"/>
                          <a:cs typeface="Arial" panose="020B0604020202020204" pitchFamily="34" charset="0"/>
                        </a:rPr>
                        <a:t>kind</a:t>
                      </a:r>
                      <a:r>
                        <a:rPr lang="es-MX" sz="900" dirty="0" smtClean="0">
                          <a:latin typeface="Arial" panose="020B0604020202020204" pitchFamily="34" charset="0"/>
                          <a:cs typeface="Arial" panose="020B0604020202020204" pitchFamily="34" charset="0"/>
                        </a:rPr>
                        <a:t> of </a:t>
                      </a:r>
                      <a:r>
                        <a:rPr lang="es-MX" sz="900" dirty="0" err="1" smtClean="0">
                          <a:latin typeface="Arial" panose="020B0604020202020204" pitchFamily="34" charset="0"/>
                          <a:cs typeface="Arial" panose="020B0604020202020204" pitchFamily="34" charset="0"/>
                        </a:rPr>
                        <a:t>activities</a:t>
                      </a:r>
                      <a:r>
                        <a:rPr lang="es-MX" sz="900" baseline="0" dirty="0" smtClean="0">
                          <a:latin typeface="Arial" panose="020B0604020202020204" pitchFamily="34" charset="0"/>
                          <a:cs typeface="Arial" panose="020B0604020202020204" pitchFamily="34" charset="0"/>
                        </a:rPr>
                        <a:t> do </a:t>
                      </a:r>
                      <a:r>
                        <a:rPr lang="es-MX" sz="900" baseline="0" dirty="0" err="1" smtClean="0">
                          <a:latin typeface="Arial" panose="020B0604020202020204" pitchFamily="34" charset="0"/>
                          <a:cs typeface="Arial" panose="020B0604020202020204" pitchFamily="34" charset="0"/>
                        </a:rPr>
                        <a:t>you</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like</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plan </a:t>
                      </a:r>
                      <a:r>
                        <a:rPr lang="es-MX" sz="900" baseline="0" dirty="0" err="1" smtClean="0">
                          <a:latin typeface="Arial" panose="020B0604020202020204" pitchFamily="34" charset="0"/>
                          <a:cs typeface="Arial" panose="020B0604020202020204" pitchFamily="34" charset="0"/>
                        </a:rPr>
                        <a:t>ahead</a:t>
                      </a:r>
                      <a:r>
                        <a:rPr lang="es-MX" sz="900" baseline="0" dirty="0" smtClean="0">
                          <a:latin typeface="Arial" panose="020B0604020202020204" pitchFamily="34" charset="0"/>
                          <a:cs typeface="Arial" panose="020B0604020202020204" pitchFamily="34" charset="0"/>
                        </a:rPr>
                        <a:t>?</a:t>
                      </a:r>
                      <a:endParaRPr lang="es-MX" sz="900" b="0" baseline="0" dirty="0" smtClean="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62560">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0" baseline="0" dirty="0" smtClean="0">
                          <a:latin typeface="Arial" panose="020B0604020202020204" pitchFamily="34" charset="0"/>
                          <a:cs typeface="Arial" panose="020B0604020202020204" pitchFamily="34" charset="0"/>
                        </a:rPr>
                        <a:t>Do </a:t>
                      </a:r>
                      <a:r>
                        <a:rPr lang="es-MX" sz="900" b="0" baseline="0" dirty="0" err="1" smtClean="0">
                          <a:latin typeface="Arial" panose="020B0604020202020204" pitchFamily="34" charset="0"/>
                          <a:cs typeface="Arial" panose="020B0604020202020204" pitchFamily="34" charset="0"/>
                        </a:rPr>
                        <a:t>you</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consider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your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very</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close</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friends</a:t>
                      </a:r>
                      <a:r>
                        <a:rPr lang="es-MX" sz="900" b="0" baseline="0" dirty="0" smtClean="0">
                          <a:latin typeface="Arial" panose="020B0604020202020204" pitchFamily="34" charset="0"/>
                          <a:cs typeface="Arial" panose="020B0604020202020204" pitchFamily="34" charset="0"/>
                        </a:rPr>
                        <a:t> as </a:t>
                      </a:r>
                      <a:r>
                        <a:rPr lang="es-MX" sz="900" b="0" baseline="0" dirty="0" err="1" smtClean="0">
                          <a:latin typeface="Arial" panose="020B0604020202020204" pitchFamily="34" charset="0"/>
                          <a:cs typeface="Arial" panose="020B0604020202020204" pitchFamily="34" charset="0"/>
                        </a:rPr>
                        <a:t>family</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members</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why</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or</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why</a:t>
                      </a:r>
                      <a:r>
                        <a:rPr lang="es-MX" sz="900" b="0" baseline="0" dirty="0" smtClean="0">
                          <a:latin typeface="Arial" panose="020B0604020202020204" pitchFamily="34" charset="0"/>
                          <a:cs typeface="Arial" panose="020B0604020202020204" pitchFamily="34" charset="0"/>
                        </a:rPr>
                        <a:t> </a:t>
                      </a:r>
                      <a:r>
                        <a:rPr lang="es-MX" sz="900" b="0" baseline="0" dirty="0" err="1" smtClean="0">
                          <a:latin typeface="Arial" panose="020B0604020202020204" pitchFamily="34" charset="0"/>
                          <a:cs typeface="Arial" panose="020B0604020202020204" pitchFamily="34" charset="0"/>
                        </a:rPr>
                        <a:t>not</a:t>
                      </a:r>
                      <a:r>
                        <a:rPr lang="es-MX" sz="900" b="0" baseline="0" dirty="0" smtClean="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es-MX"/>
                    </a:p>
                  </a:txBody>
                  <a:tcPr/>
                </a:tc>
                <a:tc vMerge="1">
                  <a:txBody>
                    <a:bodyPr/>
                    <a:lstStyle/>
                    <a:p>
                      <a:endParaRPr lang="es-MX"/>
                    </a:p>
                  </a:txBody>
                  <a:tcPr/>
                </a:tc>
              </a:tr>
              <a:tr h="264160">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dirty="0" smtClean="0">
                          <a:latin typeface="Arial" panose="020B0604020202020204" pitchFamily="34" charset="0"/>
                          <a:cs typeface="Arial" panose="020B0604020202020204" pitchFamily="34" charset="0"/>
                        </a:rPr>
                        <a:t>Are </a:t>
                      </a:r>
                      <a:r>
                        <a:rPr lang="es-MX" sz="900" dirty="0" err="1" smtClean="0">
                          <a:latin typeface="Arial" panose="020B0604020202020204" pitchFamily="34" charset="0"/>
                          <a:cs typeface="Arial" panose="020B0604020202020204" pitchFamily="34" charset="0"/>
                        </a:rPr>
                        <a:t>you</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good</a:t>
                      </a:r>
                      <a:r>
                        <a:rPr lang="es-MX" sz="900" baseline="0" dirty="0" smtClean="0">
                          <a:latin typeface="Arial" panose="020B0604020202020204" pitchFamily="34" charset="0"/>
                          <a:cs typeface="Arial" panose="020B0604020202020204" pitchFamily="34" charset="0"/>
                        </a:rPr>
                        <a:t> at </a:t>
                      </a:r>
                      <a:r>
                        <a:rPr lang="es-MX" sz="900" baseline="0" dirty="0" err="1" smtClean="0">
                          <a:latin typeface="Arial" panose="020B0604020202020204" pitchFamily="34" charset="0"/>
                          <a:cs typeface="Arial" panose="020B0604020202020204" pitchFamily="34" charset="0"/>
                        </a:rPr>
                        <a:t>keeping</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to</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your</a:t>
                      </a:r>
                      <a:r>
                        <a:rPr lang="es-MX" sz="900" baseline="0" dirty="0" smtClean="0">
                          <a:latin typeface="Arial" panose="020B0604020202020204" pitchFamily="34" charset="0"/>
                          <a:cs typeface="Arial" panose="020B0604020202020204" pitchFamily="34" charset="0"/>
                        </a:rPr>
                        <a:t> </a:t>
                      </a:r>
                      <a:r>
                        <a:rPr lang="es-MX" sz="900" baseline="0" dirty="0" err="1" smtClean="0">
                          <a:latin typeface="Arial" panose="020B0604020202020204" pitchFamily="34" charset="0"/>
                          <a:cs typeface="Arial" panose="020B0604020202020204" pitchFamily="34" charset="0"/>
                        </a:rPr>
                        <a:t>plans</a:t>
                      </a:r>
                      <a:r>
                        <a:rPr lang="es-MX" sz="900" baseline="0" dirty="0" smtClean="0">
                          <a:latin typeface="Arial" panose="020B0604020202020204" pitchFamily="34" charset="0"/>
                          <a:cs typeface="Arial" panose="020B0604020202020204" pitchFamily="34" charset="0"/>
                        </a:rPr>
                        <a:t>?</a:t>
                      </a:r>
                      <a:endParaRPr lang="es-MX" sz="900" b="0" baseline="0" dirty="0" smtClean="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5" name="CuadroTexto 4"/>
          <p:cNvSpPr txBox="1"/>
          <p:nvPr/>
        </p:nvSpPr>
        <p:spPr>
          <a:xfrm>
            <a:off x="1959082" y="283483"/>
            <a:ext cx="8014260" cy="500137"/>
          </a:xfrm>
          <a:prstGeom prst="rect">
            <a:avLst/>
          </a:prstGeom>
          <a:noFill/>
        </p:spPr>
        <p:txBody>
          <a:bodyPr wrap="square" rtlCol="0">
            <a:spAutoFit/>
          </a:bodyPr>
          <a:lstStyle/>
          <a:p>
            <a:pPr lvl="0" algn="ctr"/>
            <a:r>
              <a:rPr lang="es-MX" altLang="es-ES" sz="1600" b="1" dirty="0" err="1" smtClean="0">
                <a:solidFill>
                  <a:prstClr val="black"/>
                </a:solidFill>
                <a:latin typeface="Arial" panose="020B0604020202020204" pitchFamily="34" charset="0"/>
                <a:cs typeface="Arial" panose="020B0604020202020204" pitchFamily="34" charset="0"/>
              </a:rPr>
              <a:t>Example</a:t>
            </a:r>
            <a:r>
              <a:rPr lang="es-MX" altLang="es-ES" sz="1600" b="1" dirty="0" smtClean="0">
                <a:solidFill>
                  <a:prstClr val="black"/>
                </a:solidFill>
                <a:latin typeface="Arial" panose="020B0604020202020204" pitchFamily="34" charset="0"/>
                <a:cs typeface="Arial" panose="020B0604020202020204" pitchFamily="34" charset="0"/>
              </a:rPr>
              <a:t> of </a:t>
            </a:r>
            <a:r>
              <a:rPr lang="es-MX" altLang="es-ES" sz="1600" b="1" dirty="0" err="1" smtClean="0">
                <a:solidFill>
                  <a:prstClr val="black"/>
                </a:solidFill>
                <a:latin typeface="Arial" panose="020B0604020202020204" pitchFamily="34" charset="0"/>
                <a:cs typeface="Arial" panose="020B0604020202020204" pitchFamily="34" charset="0"/>
              </a:rPr>
              <a:t>Lesson</a:t>
            </a:r>
            <a:r>
              <a:rPr lang="es-MX" altLang="es-ES" sz="1600" b="1" dirty="0" smtClean="0">
                <a:solidFill>
                  <a:prstClr val="black"/>
                </a:solidFill>
                <a:latin typeface="Arial" panose="020B0604020202020204" pitchFamily="34" charset="0"/>
                <a:cs typeface="Arial" panose="020B0604020202020204" pitchFamily="34" charset="0"/>
              </a:rPr>
              <a:t> </a:t>
            </a:r>
            <a:r>
              <a:rPr lang="es-MX" altLang="es-ES" sz="1600" b="1" dirty="0" err="1" smtClean="0">
                <a:solidFill>
                  <a:prstClr val="black"/>
                </a:solidFill>
                <a:latin typeface="Arial" panose="020B0604020202020204" pitchFamily="34" charset="0"/>
                <a:cs typeface="Arial" panose="020B0604020202020204" pitchFamily="34" charset="0"/>
              </a:rPr>
              <a:t>arrangement</a:t>
            </a:r>
            <a:r>
              <a:rPr lang="es-MX" altLang="es-ES" sz="1600" b="1" dirty="0" smtClean="0">
                <a:solidFill>
                  <a:prstClr val="black"/>
                </a:solidFill>
                <a:latin typeface="Arial" panose="020B0604020202020204" pitchFamily="34" charset="0"/>
                <a:cs typeface="Arial" panose="020B0604020202020204" pitchFamily="34" charset="0"/>
              </a:rPr>
              <a:t> (</a:t>
            </a:r>
            <a:r>
              <a:rPr lang="es-MX" altLang="es-ES" sz="1600" b="1" dirty="0" err="1" smtClean="0">
                <a:solidFill>
                  <a:prstClr val="black"/>
                </a:solidFill>
                <a:latin typeface="Arial" panose="020B0604020202020204" pitchFamily="34" charset="0"/>
                <a:cs typeface="Arial" panose="020B0604020202020204" pitchFamily="34" charset="0"/>
              </a:rPr>
              <a:t>weekly</a:t>
            </a:r>
            <a:r>
              <a:rPr lang="es-MX" altLang="es-ES" sz="1600" b="1" dirty="0" smtClean="0">
                <a:solidFill>
                  <a:prstClr val="black"/>
                </a:solidFill>
                <a:latin typeface="Arial" panose="020B0604020202020204" pitchFamily="34" charset="0"/>
                <a:cs typeface="Arial" panose="020B0604020202020204" pitchFamily="34" charset="0"/>
              </a:rPr>
              <a:t> </a:t>
            </a:r>
            <a:r>
              <a:rPr lang="es-MX" altLang="es-ES" sz="1600" b="1" dirty="0" err="1" smtClean="0">
                <a:solidFill>
                  <a:prstClr val="black"/>
                </a:solidFill>
                <a:latin typeface="Arial" panose="020B0604020202020204" pitchFamily="34" charset="0"/>
                <a:cs typeface="Arial" panose="020B0604020202020204" pitchFamily="34" charset="0"/>
              </a:rPr>
              <a:t>speaking</a:t>
            </a:r>
            <a:r>
              <a:rPr lang="es-MX" altLang="es-ES" sz="1600" b="1" dirty="0" smtClean="0">
                <a:solidFill>
                  <a:prstClr val="black"/>
                </a:solidFill>
                <a:latin typeface="Arial" panose="020B0604020202020204" pitchFamily="34" charset="0"/>
                <a:cs typeface="Arial" panose="020B0604020202020204" pitchFamily="34" charset="0"/>
              </a:rPr>
              <a:t> </a:t>
            </a:r>
            <a:r>
              <a:rPr lang="es-MX" altLang="es-ES" sz="1600" b="1" dirty="0" err="1" smtClean="0">
                <a:solidFill>
                  <a:prstClr val="black"/>
                </a:solidFill>
                <a:latin typeface="Arial" panose="020B0604020202020204" pitchFamily="34" charset="0"/>
                <a:cs typeface="Arial" panose="020B0604020202020204" pitchFamily="34" charset="0"/>
              </a:rPr>
              <a:t>activity</a:t>
            </a:r>
            <a:r>
              <a:rPr lang="es-MX" altLang="es-ES" sz="1600" b="1" dirty="0" smtClean="0">
                <a:solidFill>
                  <a:prstClr val="black"/>
                </a:solidFill>
                <a:latin typeface="Arial" panose="020B0604020202020204" pitchFamily="34" charset="0"/>
                <a:cs typeface="Arial" panose="020B0604020202020204" pitchFamily="34" charset="0"/>
              </a:rPr>
              <a:t> </a:t>
            </a:r>
            <a:r>
              <a:rPr lang="es-MX" altLang="es-ES" sz="1600" b="1" dirty="0" err="1" smtClean="0">
                <a:solidFill>
                  <a:prstClr val="black"/>
                </a:solidFill>
                <a:latin typeface="Arial" panose="020B0604020202020204" pitchFamily="34" charset="0"/>
                <a:cs typeface="Arial" panose="020B0604020202020204" pitchFamily="34" charset="0"/>
              </a:rPr>
              <a:t>to</a:t>
            </a:r>
            <a:r>
              <a:rPr lang="es-MX" altLang="es-ES" sz="1600" b="1" dirty="0" smtClean="0">
                <a:solidFill>
                  <a:prstClr val="black"/>
                </a:solidFill>
                <a:latin typeface="Arial" panose="020B0604020202020204" pitchFamily="34" charset="0"/>
                <a:cs typeface="Arial" panose="020B0604020202020204" pitchFamily="34" charset="0"/>
              </a:rPr>
              <a:t> </a:t>
            </a:r>
            <a:r>
              <a:rPr lang="es-MX" altLang="es-ES" sz="1600" b="1" dirty="0" err="1" smtClean="0">
                <a:solidFill>
                  <a:prstClr val="black"/>
                </a:solidFill>
                <a:latin typeface="Arial" panose="020B0604020202020204" pitchFamily="34" charset="0"/>
                <a:cs typeface="Arial" panose="020B0604020202020204" pitchFamily="34" charset="0"/>
              </a:rPr>
              <a:t>hand</a:t>
            </a:r>
            <a:r>
              <a:rPr lang="es-MX" altLang="es-ES" sz="1600" b="1" dirty="0" smtClean="0">
                <a:solidFill>
                  <a:prstClr val="black"/>
                </a:solidFill>
                <a:latin typeface="Arial" panose="020B0604020202020204" pitchFamily="34" charset="0"/>
                <a:cs typeface="Arial" panose="020B0604020202020204" pitchFamily="34" charset="0"/>
              </a:rPr>
              <a:t> </a:t>
            </a:r>
            <a:r>
              <a:rPr lang="es-MX" altLang="es-ES" sz="1600" b="1" dirty="0" err="1" smtClean="0">
                <a:solidFill>
                  <a:prstClr val="black"/>
                </a:solidFill>
                <a:latin typeface="Arial" panose="020B0604020202020204" pitchFamily="34" charset="0"/>
                <a:cs typeface="Arial" panose="020B0604020202020204" pitchFamily="34" charset="0"/>
              </a:rPr>
              <a:t>out</a:t>
            </a:r>
            <a:r>
              <a:rPr lang="es-MX" altLang="es-ES" sz="1600" b="1" dirty="0" smtClean="0">
                <a:solidFill>
                  <a:prstClr val="black"/>
                </a:solidFill>
                <a:latin typeface="Arial" panose="020B0604020202020204" pitchFamily="34" charset="0"/>
                <a:cs typeface="Arial" panose="020B0604020202020204" pitchFamily="34" charset="0"/>
              </a:rPr>
              <a:t>)</a:t>
            </a:r>
            <a:endParaRPr lang="es-ES" altLang="es-ES" sz="1600" b="1" dirty="0">
              <a:solidFill>
                <a:prstClr val="black"/>
              </a:solidFill>
              <a:latin typeface="Arial" panose="020B0604020202020204" pitchFamily="34" charset="0"/>
              <a:cs typeface="Arial" panose="020B0604020202020204" pitchFamily="34" charset="0"/>
            </a:endParaRPr>
          </a:p>
          <a:p>
            <a:endParaRPr lang="es-ES" sz="1050" dirty="0"/>
          </a:p>
        </p:txBody>
      </p:sp>
    </p:spTree>
    <p:extLst>
      <p:ext uri="{BB962C8B-B14F-4D97-AF65-F5344CB8AC3E}">
        <p14:creationId xmlns:p14="http://schemas.microsoft.com/office/powerpoint/2010/main" val="4140489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840682" y="526473"/>
            <a:ext cx="904992" cy="1201104"/>
          </a:xfrm>
          <a:prstGeom prst="rect">
            <a:avLst/>
          </a:prstGeom>
          <a:noFill/>
        </p:spPr>
      </p:pic>
      <p:sp>
        <p:nvSpPr>
          <p:cNvPr id="5" name="1 Título"/>
          <p:cNvSpPr txBox="1">
            <a:spLocks/>
          </p:cNvSpPr>
          <p:nvPr/>
        </p:nvSpPr>
        <p:spPr>
          <a:xfrm>
            <a:off x="3429001" y="776302"/>
            <a:ext cx="5451764" cy="6786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Assessment</a:t>
            </a:r>
            <a:r>
              <a:rPr lang="es-MX" b="1" dirty="0">
                <a:solidFill>
                  <a:schemeClr val="tx2">
                    <a:lumMod val="60000"/>
                    <a:lumOff val="40000"/>
                  </a:schemeClr>
                </a:solidFill>
              </a:rPr>
              <a:t> </a:t>
            </a:r>
            <a:r>
              <a:rPr lang="es-MX" b="1" dirty="0" err="1">
                <a:solidFill>
                  <a:schemeClr val="tx2">
                    <a:lumMod val="60000"/>
                    <a:lumOff val="40000"/>
                  </a:schemeClr>
                </a:solidFill>
              </a:rPr>
              <a:t>Criteria</a:t>
            </a:r>
            <a:endParaRPr lang="es-MX" b="1" dirty="0">
              <a:solidFill>
                <a:schemeClr val="tx2">
                  <a:lumMod val="60000"/>
                  <a:lumOff val="40000"/>
                </a:schemeClr>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2156099673"/>
              </p:ext>
            </p:extLst>
          </p:nvPr>
        </p:nvGraphicFramePr>
        <p:xfrm>
          <a:off x="609601" y="1894752"/>
          <a:ext cx="11004168" cy="2651760"/>
        </p:xfrm>
        <a:graphic>
          <a:graphicData uri="http://schemas.openxmlformats.org/drawingml/2006/table">
            <a:tbl>
              <a:tblPr firstRow="1" bandRow="1">
                <a:tableStyleId>{5C22544A-7EE6-4342-B048-85BDC9FD1C3A}</a:tableStyleId>
              </a:tblPr>
              <a:tblGrid>
                <a:gridCol w="8450770">
                  <a:extLst>
                    <a:ext uri="{9D8B030D-6E8A-4147-A177-3AD203B41FA5}">
                      <a16:colId xmlns:a16="http://schemas.microsoft.com/office/drawing/2014/main" xmlns="" val="20000"/>
                    </a:ext>
                  </a:extLst>
                </a:gridCol>
                <a:gridCol w="2553398">
                  <a:extLst>
                    <a:ext uri="{9D8B030D-6E8A-4147-A177-3AD203B41FA5}">
                      <a16:colId xmlns:a16="http://schemas.microsoft.com/office/drawing/2014/main" xmlns="" val="20001"/>
                    </a:ext>
                  </a:extLst>
                </a:gridCol>
              </a:tblGrid>
              <a:tr h="370840">
                <a:tc gridSpan="2">
                  <a:txBody>
                    <a:bodyPr/>
                    <a:lstStyle/>
                    <a:p>
                      <a:pPr algn="ctr"/>
                      <a:r>
                        <a:rPr lang="es-MX" sz="2400" dirty="0"/>
                        <a:t>EVALUATION</a:t>
                      </a:r>
                      <a:r>
                        <a:rPr lang="es-MX" sz="2400" baseline="0" dirty="0"/>
                        <a:t> OF EACH LEARNING UNIT (1-3)</a:t>
                      </a:r>
                      <a:endParaRPr lang="es-MX" sz="2400" dirty="0"/>
                    </a:p>
                  </a:txBody>
                  <a:tcPr/>
                </a:tc>
                <a:tc hMerge="1">
                  <a:txBody>
                    <a:bodyPr/>
                    <a:lstStyle/>
                    <a:p>
                      <a:pPr algn="ctr"/>
                      <a:endParaRPr lang="es-MX" sz="2800" dirty="0"/>
                    </a:p>
                  </a:txBody>
                  <a:tcPr/>
                </a:tc>
                <a:extLst>
                  <a:ext uri="{0D108BD9-81ED-4DB2-BD59-A6C34878D82A}">
                    <a16:rowId xmlns:a16="http://schemas.microsoft.com/office/drawing/2014/main" xmlns="" val="10000"/>
                  </a:ext>
                </a:extLst>
              </a:tr>
              <a:tr h="370840">
                <a:tc>
                  <a:txBody>
                    <a:bodyPr/>
                    <a:lstStyle/>
                    <a:p>
                      <a:r>
                        <a:rPr lang="es-MX" sz="2400" dirty="0" err="1"/>
                        <a:t>Exam</a:t>
                      </a:r>
                      <a:endParaRPr lang="es-MX" sz="2400" dirty="0"/>
                    </a:p>
                  </a:txBody>
                  <a:tcPr/>
                </a:tc>
                <a:tc>
                  <a:txBody>
                    <a:bodyPr/>
                    <a:lstStyle/>
                    <a:p>
                      <a:pPr algn="ctr"/>
                      <a:r>
                        <a:rPr lang="es-MX" sz="2400" b="1" dirty="0" smtClean="0"/>
                        <a:t>20%</a:t>
                      </a:r>
                      <a:endParaRPr lang="es-MX" sz="2400" b="1" dirty="0"/>
                    </a:p>
                  </a:txBody>
                  <a:tcPr anchor="ctr"/>
                </a:tc>
                <a:extLst>
                  <a:ext uri="{0D108BD9-81ED-4DB2-BD59-A6C34878D82A}">
                    <a16:rowId xmlns:a16="http://schemas.microsoft.com/office/drawing/2014/main" xmlns="" val="10001"/>
                  </a:ext>
                </a:extLst>
              </a:tr>
              <a:tr h="370840">
                <a:tc>
                  <a:txBody>
                    <a:bodyPr/>
                    <a:lstStyle/>
                    <a:p>
                      <a:r>
                        <a:rPr lang="es-MX" sz="2400" dirty="0" err="1" smtClean="0"/>
                        <a:t>Learning</a:t>
                      </a:r>
                      <a:r>
                        <a:rPr lang="es-MX" sz="2400" baseline="0" dirty="0" smtClean="0"/>
                        <a:t> </a:t>
                      </a:r>
                      <a:r>
                        <a:rPr lang="es-MX" sz="2400" baseline="0" dirty="0" err="1" smtClean="0"/>
                        <a:t>Evidence</a:t>
                      </a:r>
                      <a:endParaRPr lang="es-MX" sz="2400" dirty="0"/>
                    </a:p>
                  </a:txBody>
                  <a:tcPr/>
                </a:tc>
                <a:tc>
                  <a:txBody>
                    <a:bodyPr/>
                    <a:lstStyle/>
                    <a:p>
                      <a:pPr algn="ctr"/>
                      <a:r>
                        <a:rPr lang="es-MX" sz="2400" b="1" dirty="0"/>
                        <a:t>20%</a:t>
                      </a:r>
                    </a:p>
                  </a:txBody>
                  <a:tcPr anchor="ctr"/>
                </a:tc>
                <a:extLst>
                  <a:ext uri="{0D108BD9-81ED-4DB2-BD59-A6C34878D82A}">
                    <a16:rowId xmlns:a16="http://schemas.microsoft.com/office/drawing/2014/main" xmlns="" val="10002"/>
                  </a:ext>
                </a:extLst>
              </a:tr>
              <a:tr h="370840">
                <a:tc>
                  <a:txBody>
                    <a:bodyPr/>
                    <a:lstStyle/>
                    <a:p>
                      <a:r>
                        <a:rPr lang="es-MX" sz="2400" dirty="0" err="1" smtClean="0"/>
                        <a:t>Classwork</a:t>
                      </a:r>
                      <a:r>
                        <a:rPr lang="es-MX" sz="2400" dirty="0" smtClean="0"/>
                        <a:t> / </a:t>
                      </a:r>
                      <a:r>
                        <a:rPr lang="es-MX" sz="2400" dirty="0" err="1" smtClean="0"/>
                        <a:t>Homework</a:t>
                      </a:r>
                      <a:r>
                        <a:rPr lang="es-MX" sz="2400" dirty="0" smtClean="0"/>
                        <a:t>.</a:t>
                      </a:r>
                    </a:p>
                    <a:p>
                      <a:r>
                        <a:rPr lang="es-MX" sz="2400" dirty="0" err="1" smtClean="0"/>
                        <a:t>All</a:t>
                      </a:r>
                      <a:r>
                        <a:rPr lang="es-MX" sz="2400" dirty="0" smtClean="0"/>
                        <a:t> </a:t>
                      </a:r>
                      <a:r>
                        <a:rPr lang="es-MX" sz="2400" dirty="0" err="1" smtClean="0"/>
                        <a:t>activities</a:t>
                      </a:r>
                      <a:r>
                        <a:rPr lang="es-MX" sz="2400" baseline="0" dirty="0" smtClean="0"/>
                        <a:t> in escuela en red and video </a:t>
                      </a:r>
                      <a:r>
                        <a:rPr lang="es-MX" sz="2400" baseline="0" dirty="0" err="1" smtClean="0"/>
                        <a:t>live</a:t>
                      </a:r>
                      <a:r>
                        <a:rPr lang="es-MX" sz="2400" baseline="0" dirty="0" smtClean="0"/>
                        <a:t> </a:t>
                      </a:r>
                      <a:r>
                        <a:rPr lang="es-MX" sz="2400" baseline="0" dirty="0" err="1" smtClean="0"/>
                        <a:t>sessions</a:t>
                      </a:r>
                      <a:endParaRPr lang="es-MX" sz="2400" dirty="0"/>
                    </a:p>
                  </a:txBody>
                  <a:tcPr/>
                </a:tc>
                <a:tc>
                  <a:txBody>
                    <a:bodyPr/>
                    <a:lstStyle/>
                    <a:p>
                      <a:pPr algn="ctr"/>
                      <a:r>
                        <a:rPr lang="es-MX" sz="2400" b="1" dirty="0" smtClean="0"/>
                        <a:t>20</a:t>
                      </a:r>
                      <a:r>
                        <a:rPr lang="es-MX" sz="2400" b="1" dirty="0"/>
                        <a:t>%</a:t>
                      </a:r>
                    </a:p>
                  </a:txBody>
                  <a:tcPr anchor="ctr"/>
                </a:tc>
                <a:extLst>
                  <a:ext uri="{0D108BD9-81ED-4DB2-BD59-A6C34878D82A}">
                    <a16:rowId xmlns:a16="http://schemas.microsoft.com/office/drawing/2014/main" xmlns="" val="10004"/>
                  </a:ext>
                </a:extLst>
              </a:tr>
              <a:tr h="370840">
                <a:tc>
                  <a:txBody>
                    <a:bodyPr/>
                    <a:lstStyle/>
                    <a:p>
                      <a:r>
                        <a:rPr lang="es-MX" sz="2400" dirty="0" err="1" smtClean="0"/>
                        <a:t>Platform</a:t>
                      </a:r>
                      <a:r>
                        <a:rPr lang="es-MX" sz="2400" baseline="0" dirty="0" smtClean="0"/>
                        <a:t> </a:t>
                      </a:r>
                      <a:r>
                        <a:rPr lang="es-MX" sz="2400" baseline="0" smtClean="0"/>
                        <a:t>(ELL) </a:t>
                      </a:r>
                      <a:r>
                        <a:rPr lang="es-MX" sz="2400" baseline="0" dirty="0" err="1" smtClean="0"/>
                        <a:t>progress</a:t>
                      </a:r>
                      <a:endParaRPr lang="es-MX" sz="2400" dirty="0"/>
                    </a:p>
                  </a:txBody>
                  <a:tcPr/>
                </a:tc>
                <a:tc>
                  <a:txBody>
                    <a:bodyPr/>
                    <a:lstStyle/>
                    <a:p>
                      <a:pPr algn="ctr"/>
                      <a:r>
                        <a:rPr lang="es-MX" sz="2400" b="1" dirty="0"/>
                        <a:t>4</a:t>
                      </a:r>
                      <a:r>
                        <a:rPr lang="es-MX" sz="2400" b="1" dirty="0" smtClean="0"/>
                        <a:t>0</a:t>
                      </a:r>
                      <a:r>
                        <a:rPr lang="es-MX" sz="2400" b="1" dirty="0"/>
                        <a:t>%</a:t>
                      </a:r>
                    </a:p>
                  </a:txBody>
                  <a:tcPr anchor="ctr"/>
                </a:tc>
                <a:extLst>
                  <a:ext uri="{0D108BD9-81ED-4DB2-BD59-A6C34878D82A}">
                    <a16:rowId xmlns:a16="http://schemas.microsoft.com/office/drawing/2014/main" xmlns="" val="10006"/>
                  </a:ext>
                </a:extLst>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2046576922"/>
              </p:ext>
            </p:extLst>
          </p:nvPr>
        </p:nvGraphicFramePr>
        <p:xfrm>
          <a:off x="4655127" y="4883609"/>
          <a:ext cx="6941813" cy="1371600"/>
        </p:xfrm>
        <a:graphic>
          <a:graphicData uri="http://schemas.openxmlformats.org/drawingml/2006/table">
            <a:tbl>
              <a:tblPr firstRow="1" bandRow="1">
                <a:tableStyleId>{5C22544A-7EE6-4342-B048-85BDC9FD1C3A}</a:tableStyleId>
              </a:tblPr>
              <a:tblGrid>
                <a:gridCol w="4405746">
                  <a:extLst>
                    <a:ext uri="{9D8B030D-6E8A-4147-A177-3AD203B41FA5}">
                      <a16:colId xmlns:a16="http://schemas.microsoft.com/office/drawing/2014/main" xmlns="" val="20000"/>
                    </a:ext>
                  </a:extLst>
                </a:gridCol>
                <a:gridCol w="2536067">
                  <a:extLst>
                    <a:ext uri="{9D8B030D-6E8A-4147-A177-3AD203B41FA5}">
                      <a16:colId xmlns:a16="http://schemas.microsoft.com/office/drawing/2014/main" xmlns="" val="20001"/>
                    </a:ext>
                  </a:extLst>
                </a:gridCol>
              </a:tblGrid>
              <a:tr h="421470">
                <a:tc gridSpan="2">
                  <a:txBody>
                    <a:bodyPr/>
                    <a:lstStyle/>
                    <a:p>
                      <a:pPr algn="ctr"/>
                      <a:r>
                        <a:rPr lang="es-MX" sz="2400" dirty="0"/>
                        <a:t>EVALUATION OF THE SEMESTER</a:t>
                      </a:r>
                    </a:p>
                  </a:txBody>
                  <a:tcPr/>
                </a:tc>
                <a:tc hMerge="1">
                  <a:txBody>
                    <a:bodyPr/>
                    <a:lstStyle/>
                    <a:p>
                      <a:endParaRPr lang="es-MX" dirty="0"/>
                    </a:p>
                  </a:txBody>
                  <a:tcPr/>
                </a:tc>
                <a:extLst>
                  <a:ext uri="{0D108BD9-81ED-4DB2-BD59-A6C34878D82A}">
                    <a16:rowId xmlns:a16="http://schemas.microsoft.com/office/drawing/2014/main" xmlns="" val="10000"/>
                  </a:ext>
                </a:extLst>
              </a:tr>
              <a:tr h="421470">
                <a:tc>
                  <a:txBody>
                    <a:bodyPr/>
                    <a:lstStyle/>
                    <a:p>
                      <a:r>
                        <a:rPr lang="es-MX" sz="2400" dirty="0"/>
                        <a:t>AVERAGE</a:t>
                      </a:r>
                      <a:r>
                        <a:rPr lang="es-MX" sz="2400" baseline="0" dirty="0"/>
                        <a:t> OF LEARNING UNITS</a:t>
                      </a:r>
                      <a:endParaRPr lang="es-MX" sz="2400" dirty="0"/>
                    </a:p>
                  </a:txBody>
                  <a:tcPr/>
                </a:tc>
                <a:tc>
                  <a:txBody>
                    <a:bodyPr/>
                    <a:lstStyle/>
                    <a:p>
                      <a:pPr algn="ctr"/>
                      <a:r>
                        <a:rPr lang="es-MX" sz="2400" b="1" dirty="0"/>
                        <a:t>50%</a:t>
                      </a:r>
                    </a:p>
                  </a:txBody>
                  <a:tcPr/>
                </a:tc>
                <a:extLst>
                  <a:ext uri="{0D108BD9-81ED-4DB2-BD59-A6C34878D82A}">
                    <a16:rowId xmlns:a16="http://schemas.microsoft.com/office/drawing/2014/main" xmlns="" val="10001"/>
                  </a:ext>
                </a:extLst>
              </a:tr>
              <a:tr h="421470">
                <a:tc>
                  <a:txBody>
                    <a:bodyPr/>
                    <a:lstStyle/>
                    <a:p>
                      <a:r>
                        <a:rPr lang="es-MX" sz="2400" dirty="0"/>
                        <a:t>FINAL EVIDENCE (INTERVIEW)</a:t>
                      </a:r>
                    </a:p>
                  </a:txBody>
                  <a:tcPr/>
                </a:tc>
                <a:tc>
                  <a:txBody>
                    <a:bodyPr/>
                    <a:lstStyle/>
                    <a:p>
                      <a:pPr algn="ctr"/>
                      <a:r>
                        <a:rPr lang="es-MX" sz="2400" b="1" dirty="0"/>
                        <a:t>50%</a:t>
                      </a:r>
                    </a:p>
                  </a:txBody>
                  <a:tcPr/>
                </a:tc>
                <a:extLst>
                  <a:ext uri="{0D108BD9-81ED-4DB2-BD59-A6C34878D82A}">
                    <a16:rowId xmlns:a16="http://schemas.microsoft.com/office/drawing/2014/main" xmlns="" val="10002"/>
                  </a:ext>
                </a:extLst>
              </a:tr>
            </a:tbl>
          </a:graphicData>
        </a:graphic>
      </p:graphicFrame>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24" t="30896" r="30650" b="41814"/>
          <a:stretch/>
        </p:blipFill>
        <p:spPr bwMode="auto">
          <a:xfrm>
            <a:off x="508172" y="4756093"/>
            <a:ext cx="3741186" cy="1529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42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54842" y="2456597"/>
            <a:ext cx="3684896" cy="2246769"/>
          </a:xfrm>
          <a:prstGeom prst="rect">
            <a:avLst/>
          </a:prstGeom>
          <a:noFill/>
        </p:spPr>
        <p:txBody>
          <a:bodyPr wrap="square" rtlCol="0">
            <a:spAutoFit/>
          </a:bodyPr>
          <a:lstStyle/>
          <a:p>
            <a:pPr algn="ctr"/>
            <a:r>
              <a:rPr lang="es-MX" sz="2800" b="1" dirty="0" smtClean="0">
                <a:latin typeface="Arial" panose="020B0604020202020204" pitchFamily="34" charset="0"/>
                <a:cs typeface="Arial" panose="020B0604020202020204" pitchFamily="34" charset="0"/>
              </a:rPr>
              <a:t>Formato que debe ser firmado por el alumno en la plataforma de escuela en red.</a:t>
            </a:r>
            <a:endParaRPr lang="es-MX" sz="2800" b="1" dirty="0">
              <a:latin typeface="Arial" panose="020B0604020202020204" pitchFamily="34" charset="0"/>
              <a:cs typeface="Arial" panose="020B0604020202020204" pitchFamily="34" charset="0"/>
            </a:endParaRPr>
          </a:p>
        </p:txBody>
      </p:sp>
      <p:sp>
        <p:nvSpPr>
          <p:cNvPr id="4" name="Flecha derecha 3"/>
          <p:cNvSpPr/>
          <p:nvPr/>
        </p:nvSpPr>
        <p:spPr>
          <a:xfrm>
            <a:off x="4039738" y="3398294"/>
            <a:ext cx="1119116" cy="73697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02028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20711" y="2727434"/>
            <a:ext cx="6696833" cy="646331"/>
          </a:xfrm>
          <a:prstGeom prst="rect">
            <a:avLst/>
          </a:prstGeom>
          <a:noFill/>
        </p:spPr>
        <p:txBody>
          <a:bodyPr wrap="none" rtlCol="0">
            <a:spAutoFit/>
          </a:bodyPr>
          <a:lstStyle/>
          <a:p>
            <a:r>
              <a:rPr lang="es-MX" dirty="0" smtClean="0"/>
              <a:t>Encuesta de información del encuadre a alumnas de 2° y 3° nivel B2.1</a:t>
            </a:r>
          </a:p>
          <a:p>
            <a:pPr algn="ctr"/>
            <a:r>
              <a:rPr lang="es-MX" dirty="0" smtClean="0"/>
              <a:t>Firman de enteradas</a:t>
            </a:r>
            <a:endParaRPr lang="es-MX" dirty="0"/>
          </a:p>
        </p:txBody>
      </p:sp>
    </p:spTree>
    <p:extLst>
      <p:ext uri="{BB962C8B-B14F-4D97-AF65-F5344CB8AC3E}">
        <p14:creationId xmlns:p14="http://schemas.microsoft.com/office/powerpoint/2010/main" val="3416643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3"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Global </a:t>
            </a:r>
            <a:r>
              <a:rPr lang="es-MX" b="1" dirty="0" err="1">
                <a:solidFill>
                  <a:schemeClr val="tx2">
                    <a:lumMod val="60000"/>
                    <a:lumOff val="40000"/>
                  </a:schemeClr>
                </a:solidFill>
              </a:rPr>
              <a:t>Evaluation</a:t>
            </a:r>
            <a:endParaRPr lang="es-MX" b="1" dirty="0">
              <a:solidFill>
                <a:schemeClr val="tx2">
                  <a:lumMod val="60000"/>
                  <a:lumOff val="40000"/>
                </a:schemeClr>
              </a:solidFill>
            </a:endParaRPr>
          </a:p>
        </p:txBody>
      </p:sp>
      <p:pic>
        <p:nvPicPr>
          <p:cNvPr id="7170" name="Picture 2" descr="Resultado de imagen para pie chart 50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096" y="1338458"/>
            <a:ext cx="9005976" cy="540358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606511" y="2553411"/>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7" name="6 CuadroTexto"/>
          <p:cNvSpPr txBox="1"/>
          <p:nvPr/>
        </p:nvSpPr>
        <p:spPr>
          <a:xfrm>
            <a:off x="6932769" y="2635265"/>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6" name="5 CuadroTexto"/>
          <p:cNvSpPr txBox="1"/>
          <p:nvPr/>
        </p:nvSpPr>
        <p:spPr>
          <a:xfrm>
            <a:off x="4572007" y="3933650"/>
            <a:ext cx="1949570" cy="1384995"/>
          </a:xfrm>
          <a:prstGeom prst="rect">
            <a:avLst/>
          </a:prstGeom>
          <a:noFill/>
        </p:spPr>
        <p:txBody>
          <a:bodyPr wrap="square" rtlCol="0">
            <a:spAutoFit/>
          </a:bodyPr>
          <a:lstStyle/>
          <a:p>
            <a:pPr algn="ctr"/>
            <a:r>
              <a:rPr lang="es-MX" sz="2800" b="1" dirty="0" err="1">
                <a:solidFill>
                  <a:schemeClr val="bg1"/>
                </a:solidFill>
              </a:rPr>
              <a:t>Average</a:t>
            </a:r>
            <a:r>
              <a:rPr lang="es-MX" sz="2800" b="1" dirty="0">
                <a:solidFill>
                  <a:schemeClr val="bg1"/>
                </a:solidFill>
              </a:rPr>
              <a:t> of </a:t>
            </a:r>
            <a:r>
              <a:rPr lang="es-MX" sz="2800" b="1" dirty="0" err="1">
                <a:solidFill>
                  <a:schemeClr val="bg1"/>
                </a:solidFill>
              </a:rPr>
              <a:t>learning</a:t>
            </a:r>
            <a:r>
              <a:rPr lang="es-MX" sz="2800" b="1" dirty="0">
                <a:solidFill>
                  <a:schemeClr val="bg1"/>
                </a:solidFill>
              </a:rPr>
              <a:t> </a:t>
            </a:r>
            <a:r>
              <a:rPr lang="es-MX" sz="2800" b="1" dirty="0" err="1">
                <a:solidFill>
                  <a:schemeClr val="bg1"/>
                </a:solidFill>
              </a:rPr>
              <a:t>units</a:t>
            </a:r>
            <a:r>
              <a:rPr lang="es-MX" sz="2800" b="1" dirty="0">
                <a:solidFill>
                  <a:schemeClr val="bg1"/>
                </a:solidFill>
              </a:rPr>
              <a:t> 1-3</a:t>
            </a:r>
          </a:p>
        </p:txBody>
      </p:sp>
      <p:sp>
        <p:nvSpPr>
          <p:cNvPr id="9" name="8 CuadroTexto"/>
          <p:cNvSpPr txBox="1"/>
          <p:nvPr/>
        </p:nvSpPr>
        <p:spPr>
          <a:xfrm>
            <a:off x="6639470" y="4040251"/>
            <a:ext cx="1949570" cy="1384995"/>
          </a:xfrm>
          <a:prstGeom prst="rect">
            <a:avLst/>
          </a:prstGeom>
          <a:noFill/>
        </p:spPr>
        <p:txBody>
          <a:bodyPr wrap="square" rtlCol="0">
            <a:spAutoFit/>
          </a:bodyPr>
          <a:lstStyle/>
          <a:p>
            <a:pPr algn="ctr"/>
            <a:r>
              <a:rPr lang="es-MX" sz="2800" b="1" dirty="0">
                <a:solidFill>
                  <a:schemeClr val="bg1"/>
                </a:solidFill>
              </a:rPr>
              <a:t>Final </a:t>
            </a:r>
            <a:r>
              <a:rPr lang="es-MX" sz="2800" b="1" dirty="0" err="1">
                <a:solidFill>
                  <a:schemeClr val="bg1"/>
                </a:solidFill>
              </a:rPr>
              <a:t>Evidence</a:t>
            </a:r>
            <a:endParaRPr lang="es-MX" sz="2800" b="1" dirty="0">
              <a:solidFill>
                <a:schemeClr val="bg1"/>
              </a:solidFill>
            </a:endParaRPr>
          </a:p>
          <a:p>
            <a:pPr algn="ctr"/>
            <a:r>
              <a:rPr lang="es-MX" sz="2800" b="1" dirty="0">
                <a:solidFill>
                  <a:schemeClr val="bg1"/>
                </a:solidFill>
              </a:rPr>
              <a:t>(</a:t>
            </a:r>
            <a:r>
              <a:rPr lang="es-MX" sz="2800" b="1" dirty="0" err="1">
                <a:solidFill>
                  <a:schemeClr val="bg1"/>
                </a:solidFill>
              </a:rPr>
              <a:t>Speaking</a:t>
            </a:r>
            <a:r>
              <a:rPr lang="es-MX" sz="2800" b="1" dirty="0">
                <a:solidFill>
                  <a:schemeClr val="bg1"/>
                </a:solidFill>
              </a:rPr>
              <a:t>)</a:t>
            </a:r>
          </a:p>
        </p:txBody>
      </p:sp>
      <p:sp>
        <p:nvSpPr>
          <p:cNvPr id="8" name="7 CuadroTexto"/>
          <p:cNvSpPr txBox="1"/>
          <p:nvPr/>
        </p:nvSpPr>
        <p:spPr>
          <a:xfrm>
            <a:off x="155271" y="2001329"/>
            <a:ext cx="3899144" cy="4031873"/>
          </a:xfrm>
          <a:prstGeom prst="rect">
            <a:avLst/>
          </a:prstGeom>
          <a:noFill/>
        </p:spPr>
        <p:txBody>
          <a:bodyPr wrap="square" rtlCol="0">
            <a:spAutoFit/>
          </a:bodyPr>
          <a:lstStyle/>
          <a:p>
            <a:pPr algn="just"/>
            <a:r>
              <a:rPr lang="es-MX" sz="3600" b="1" dirty="0">
                <a:solidFill>
                  <a:srgbClr val="FF0000"/>
                </a:solidFill>
              </a:rPr>
              <a:t>NOTE:</a:t>
            </a:r>
          </a:p>
          <a:p>
            <a:pPr algn="just"/>
            <a:endParaRPr lang="es-MX" sz="2000" b="1" dirty="0"/>
          </a:p>
          <a:p>
            <a:pPr algn="just"/>
            <a:r>
              <a:rPr lang="es-MX" sz="2000" b="1" dirty="0"/>
              <a:t>In case </a:t>
            </a:r>
            <a:r>
              <a:rPr lang="es-MX" sz="2000" b="1" dirty="0" err="1"/>
              <a:t>you</a:t>
            </a:r>
            <a:r>
              <a:rPr lang="es-MX" sz="2000" b="1" dirty="0"/>
              <a:t> </a:t>
            </a:r>
            <a:r>
              <a:rPr lang="es-MX" sz="2000" b="1" dirty="0" err="1"/>
              <a:t>fail</a:t>
            </a:r>
            <a:r>
              <a:rPr lang="es-MX" sz="2000" b="1" dirty="0"/>
              <a:t> </a:t>
            </a:r>
            <a:r>
              <a:rPr lang="es-MX" sz="2000" b="1" dirty="0" err="1"/>
              <a:t>one</a:t>
            </a:r>
            <a:r>
              <a:rPr lang="es-MX" sz="2000" b="1" dirty="0"/>
              <a:t> of </a:t>
            </a:r>
            <a:r>
              <a:rPr lang="es-MX" sz="2000" b="1" dirty="0" err="1"/>
              <a:t>the</a:t>
            </a:r>
            <a:r>
              <a:rPr lang="es-MX" sz="2000" b="1" dirty="0"/>
              <a:t> </a:t>
            </a:r>
            <a:r>
              <a:rPr lang="es-MX" sz="2000" b="1" dirty="0" err="1"/>
              <a:t>learning</a:t>
            </a:r>
            <a:r>
              <a:rPr lang="es-MX" sz="2000" b="1" dirty="0"/>
              <a:t> </a:t>
            </a:r>
            <a:r>
              <a:rPr lang="es-MX" sz="2000" b="1" dirty="0" err="1"/>
              <a:t>units</a:t>
            </a:r>
            <a:r>
              <a:rPr lang="es-MX" sz="2000" b="1" dirty="0"/>
              <a:t>, </a:t>
            </a:r>
            <a:r>
              <a:rPr lang="es-MX" sz="2000" b="1" dirty="0" err="1"/>
              <a:t>you</a:t>
            </a:r>
            <a:r>
              <a:rPr lang="es-MX" sz="2000" b="1" dirty="0"/>
              <a:t> </a:t>
            </a:r>
            <a:r>
              <a:rPr lang="es-MX" sz="2000" b="1" dirty="0" err="1"/>
              <a:t>will</a:t>
            </a:r>
            <a:r>
              <a:rPr lang="es-MX" sz="2000" b="1" dirty="0"/>
              <a:t> </a:t>
            </a:r>
            <a:r>
              <a:rPr lang="es-MX" sz="2000" b="1" dirty="0" err="1"/>
              <a:t>not</a:t>
            </a:r>
            <a:r>
              <a:rPr lang="es-MX" sz="2000" b="1" dirty="0"/>
              <a:t> be </a:t>
            </a:r>
            <a:r>
              <a:rPr lang="es-MX" sz="2000" b="1" dirty="0" err="1"/>
              <a:t>allowed</a:t>
            </a:r>
            <a:r>
              <a:rPr lang="es-MX" sz="2000" b="1" dirty="0"/>
              <a:t> to </a:t>
            </a:r>
            <a:r>
              <a:rPr lang="es-MX" sz="2000" b="1" dirty="0" err="1"/>
              <a:t>present</a:t>
            </a:r>
            <a:r>
              <a:rPr lang="es-MX" sz="2000" b="1" dirty="0"/>
              <a:t> </a:t>
            </a:r>
            <a:r>
              <a:rPr lang="es-MX" sz="2000" b="1" dirty="0" err="1"/>
              <a:t>the</a:t>
            </a:r>
            <a:r>
              <a:rPr lang="es-MX" sz="2000" b="1" dirty="0"/>
              <a:t> final </a:t>
            </a:r>
            <a:r>
              <a:rPr lang="es-MX" sz="2000" b="1" dirty="0" err="1"/>
              <a:t>evidence</a:t>
            </a:r>
            <a:r>
              <a:rPr lang="es-MX" sz="2000" b="1" dirty="0"/>
              <a:t> </a:t>
            </a:r>
            <a:r>
              <a:rPr lang="es-MX" sz="2000" b="1" dirty="0" err="1"/>
              <a:t>losing</a:t>
            </a:r>
            <a:r>
              <a:rPr lang="es-MX" sz="2000" b="1" dirty="0"/>
              <a:t> 50% of </a:t>
            </a:r>
            <a:r>
              <a:rPr lang="es-MX" sz="2000" b="1" dirty="0" err="1"/>
              <a:t>your</a:t>
            </a:r>
            <a:r>
              <a:rPr lang="es-MX" sz="2000" b="1" dirty="0"/>
              <a:t> global </a:t>
            </a:r>
            <a:r>
              <a:rPr lang="es-MX" sz="2000" b="1" dirty="0" err="1"/>
              <a:t>evaluation</a:t>
            </a:r>
            <a:r>
              <a:rPr lang="es-MX" sz="2000" b="1" dirty="0"/>
              <a:t>. In </a:t>
            </a:r>
            <a:r>
              <a:rPr lang="es-MX" sz="2000" b="1" dirty="0" err="1"/>
              <a:t>which</a:t>
            </a:r>
            <a:r>
              <a:rPr lang="es-MX" sz="2000" b="1" dirty="0"/>
              <a:t> case, </a:t>
            </a:r>
            <a:r>
              <a:rPr lang="es-MX" sz="2000" b="1" dirty="0" err="1"/>
              <a:t>you</a:t>
            </a:r>
            <a:r>
              <a:rPr lang="es-MX" sz="2000" b="1" dirty="0"/>
              <a:t> </a:t>
            </a:r>
            <a:r>
              <a:rPr lang="es-MX" sz="2000" b="1" dirty="0" err="1"/>
              <a:t>will</a:t>
            </a:r>
            <a:r>
              <a:rPr lang="es-MX" sz="2000" b="1" dirty="0"/>
              <a:t> </a:t>
            </a:r>
            <a:r>
              <a:rPr lang="es-MX" sz="2000" b="1" dirty="0" err="1"/>
              <a:t>have</a:t>
            </a:r>
            <a:r>
              <a:rPr lang="es-MX" sz="2000" b="1" dirty="0"/>
              <a:t> to </a:t>
            </a:r>
            <a:r>
              <a:rPr lang="es-MX" sz="2000" b="1" dirty="0" err="1"/>
              <a:t>present</a:t>
            </a:r>
            <a:r>
              <a:rPr lang="es-MX" sz="2000" b="1" dirty="0"/>
              <a:t> </a:t>
            </a:r>
            <a:r>
              <a:rPr lang="es-MX" sz="2000" b="1" dirty="0" err="1"/>
              <a:t>the</a:t>
            </a:r>
            <a:r>
              <a:rPr lang="es-MX" sz="2000" b="1" dirty="0"/>
              <a:t> </a:t>
            </a:r>
            <a:r>
              <a:rPr lang="es-MX" sz="2000" b="1" dirty="0" err="1"/>
              <a:t>extraordinary</a:t>
            </a:r>
            <a:r>
              <a:rPr lang="es-MX" sz="2000" b="1" dirty="0"/>
              <a:t> </a:t>
            </a:r>
            <a:r>
              <a:rPr lang="es-MX" sz="2000" b="1" dirty="0" err="1"/>
              <a:t>exam</a:t>
            </a:r>
            <a:r>
              <a:rPr lang="es-MX" sz="2000" b="1" dirty="0"/>
              <a:t>.</a:t>
            </a:r>
          </a:p>
          <a:p>
            <a:pPr algn="just"/>
            <a:endParaRPr lang="es-MX" sz="2000" b="1" dirty="0"/>
          </a:p>
          <a:p>
            <a:pPr algn="just"/>
            <a:r>
              <a:rPr lang="es-MX" sz="2000" b="1" dirty="0"/>
              <a:t>In </a:t>
            </a:r>
            <a:r>
              <a:rPr lang="es-MX" sz="2000" b="1" dirty="0" err="1"/>
              <a:t>order</a:t>
            </a:r>
            <a:r>
              <a:rPr lang="es-MX" sz="2000" b="1" dirty="0"/>
              <a:t> to </a:t>
            </a:r>
            <a:r>
              <a:rPr lang="es-MX" sz="2000" b="1" dirty="0" err="1"/>
              <a:t>have</a:t>
            </a:r>
            <a:r>
              <a:rPr lang="es-MX" sz="2000" b="1" dirty="0"/>
              <a:t> </a:t>
            </a:r>
            <a:r>
              <a:rPr lang="es-MX" sz="2000" b="1" dirty="0" err="1"/>
              <a:t>two</a:t>
            </a:r>
            <a:r>
              <a:rPr lang="es-MX" sz="2000" b="1" dirty="0"/>
              <a:t> </a:t>
            </a:r>
            <a:r>
              <a:rPr lang="es-MX" sz="2000" b="1" dirty="0" err="1"/>
              <a:t>opportunities</a:t>
            </a:r>
            <a:r>
              <a:rPr lang="es-MX" sz="2000" b="1" dirty="0"/>
              <a:t> to </a:t>
            </a:r>
            <a:r>
              <a:rPr lang="es-MX" sz="2000" b="1" dirty="0" err="1"/>
              <a:t>regularize</a:t>
            </a:r>
            <a:r>
              <a:rPr lang="es-MX" sz="2000" b="1" dirty="0"/>
              <a:t>  </a:t>
            </a:r>
            <a:r>
              <a:rPr lang="es-MX" sz="2000" b="1" dirty="0" err="1"/>
              <a:t>your</a:t>
            </a:r>
            <a:r>
              <a:rPr lang="es-MX" sz="2000" b="1" dirty="0"/>
              <a:t> status </a:t>
            </a:r>
            <a:r>
              <a:rPr lang="es-MX" sz="2000" b="1" dirty="0" err="1"/>
              <a:t>you</a:t>
            </a:r>
            <a:r>
              <a:rPr lang="es-MX" sz="2000" b="1" dirty="0"/>
              <a:t> </a:t>
            </a:r>
            <a:r>
              <a:rPr lang="es-MX" sz="2000" b="1" dirty="0" err="1"/>
              <a:t>must</a:t>
            </a:r>
            <a:r>
              <a:rPr lang="es-MX" sz="2000" b="1" dirty="0"/>
              <a:t> </a:t>
            </a:r>
            <a:r>
              <a:rPr lang="es-MX" sz="2000" b="1" dirty="0" err="1"/>
              <a:t>attend</a:t>
            </a:r>
            <a:r>
              <a:rPr lang="es-MX" sz="2000" b="1" dirty="0"/>
              <a:t>  85% of </a:t>
            </a:r>
            <a:r>
              <a:rPr lang="es-MX" sz="2000" b="1" dirty="0" err="1"/>
              <a:t>class</a:t>
            </a:r>
            <a:r>
              <a:rPr lang="es-MX" sz="2000" b="1" dirty="0"/>
              <a:t> </a:t>
            </a:r>
            <a:r>
              <a:rPr lang="es-MX" sz="2000" b="1" dirty="0" err="1"/>
              <a:t>hours</a:t>
            </a:r>
            <a:r>
              <a:rPr lang="es-MX" sz="2000" b="1" dirty="0"/>
              <a:t>.</a:t>
            </a:r>
          </a:p>
        </p:txBody>
      </p:sp>
      <p:grpSp>
        <p:nvGrpSpPr>
          <p:cNvPr id="12" name="Grupo 11"/>
          <p:cNvGrpSpPr/>
          <p:nvPr/>
        </p:nvGrpSpPr>
        <p:grpSpPr>
          <a:xfrm>
            <a:off x="8961120" y="2274544"/>
            <a:ext cx="3028400" cy="2883854"/>
            <a:chOff x="8961120" y="1919699"/>
            <a:chExt cx="3028400" cy="2883854"/>
          </a:xfrm>
        </p:grpSpPr>
        <p:sp>
          <p:nvSpPr>
            <p:cNvPr id="13" name="9 Igual que"/>
            <p:cNvSpPr/>
            <p:nvPr/>
          </p:nvSpPr>
          <p:spPr>
            <a:xfrm>
              <a:off x="9178508" y="3536008"/>
              <a:ext cx="1035170" cy="6422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14" name="Picture 2" descr="Evaluation - English for Graduates 9th form"/>
            <p:cNvPicPr>
              <a:picLocks noChangeAspect="1" noChangeArrowheads="1"/>
            </p:cNvPicPr>
            <p:nvPr/>
          </p:nvPicPr>
          <p:blipFill rotWithShape="1">
            <a:blip r:embed="rId4">
              <a:clrChange>
                <a:clrFrom>
                  <a:srgbClr val="EEF1F6"/>
                </a:clrFrom>
                <a:clrTo>
                  <a:srgbClr val="EEF1F6">
                    <a:alpha val="0"/>
                  </a:srgbClr>
                </a:clrTo>
              </a:clrChange>
              <a:extLst>
                <a:ext uri="{28A0092B-C50C-407E-A947-70E740481C1C}">
                  <a14:useLocalDpi xmlns:a14="http://schemas.microsoft.com/office/drawing/2010/main" val="0"/>
                </a:ext>
              </a:extLst>
            </a:blip>
            <a:srcRect l="17365" t="1533" r="21563" b="35543"/>
            <a:stretch/>
          </p:blipFill>
          <p:spPr bwMode="auto">
            <a:xfrm>
              <a:off x="9028395" y="2153286"/>
              <a:ext cx="2838677" cy="12637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esultado de imagen para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3547" y="3026504"/>
              <a:ext cx="1777049" cy="1777049"/>
            </a:xfrm>
            <a:prstGeom prst="ellipse">
              <a:avLst/>
            </a:prstGeom>
            <a:noFill/>
            <a:extLst>
              <a:ext uri="{909E8E84-426E-40DD-AFC4-6F175D3DCCD1}">
                <a14:hiddenFill xmlns:a14="http://schemas.microsoft.com/office/drawing/2010/main">
                  <a:solidFill>
                    <a:srgbClr val="FFFFFF"/>
                  </a:solidFill>
                </a14:hiddenFill>
              </a:ext>
            </a:extLst>
          </p:spPr>
        </p:pic>
        <p:sp>
          <p:nvSpPr>
            <p:cNvPr id="16" name="Rectángulo 15"/>
            <p:cNvSpPr/>
            <p:nvPr/>
          </p:nvSpPr>
          <p:spPr>
            <a:xfrm>
              <a:off x="8961120" y="2910730"/>
              <a:ext cx="214522" cy="424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16"/>
            <p:cNvSpPr/>
            <p:nvPr/>
          </p:nvSpPr>
          <p:spPr>
            <a:xfrm>
              <a:off x="11774998" y="1919699"/>
              <a:ext cx="214522" cy="424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584021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pic>
        <p:nvPicPr>
          <p:cNvPr id="3074" name="Picture 2" descr="important – Bethune Academy"/>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6647" y="17251"/>
            <a:ext cx="1686613" cy="167343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116900" y="1157021"/>
            <a:ext cx="10962092" cy="5693866"/>
          </a:xfrm>
          <a:prstGeom prst="rect">
            <a:avLst/>
          </a:prstGeom>
        </p:spPr>
        <p:txBody>
          <a:bodyPr wrap="square">
            <a:spAutoFit/>
          </a:bodyPr>
          <a:lstStyle/>
          <a:p>
            <a:pPr algn="just"/>
            <a:r>
              <a:rPr lang="es-MX" sz="2800" dirty="0">
                <a:latin typeface="Arial" panose="020B0604020202020204" pitchFamily="34" charset="0"/>
                <a:cs typeface="Arial" panose="020B0604020202020204" pitchFamily="34" charset="0"/>
              </a:rPr>
              <a:t>En caso de que el estudiante no logre el </a:t>
            </a:r>
            <a:endParaRPr lang="es-MX" sz="2800" dirty="0" smtClean="0">
              <a:latin typeface="Arial" panose="020B0604020202020204" pitchFamily="34" charset="0"/>
              <a:cs typeface="Arial" panose="020B0604020202020204" pitchFamily="34" charset="0"/>
            </a:endParaRPr>
          </a:p>
          <a:p>
            <a:pPr algn="just"/>
            <a:r>
              <a:rPr lang="es-MX" sz="2800" dirty="0" smtClean="0">
                <a:latin typeface="Arial" panose="020B0604020202020204" pitchFamily="34" charset="0"/>
                <a:cs typeface="Arial" panose="020B0604020202020204" pitchFamily="34" charset="0"/>
              </a:rPr>
              <a:t>obtener </a:t>
            </a:r>
            <a:r>
              <a:rPr lang="es-MX" sz="2800" dirty="0">
                <a:latin typeface="Arial" panose="020B0604020202020204" pitchFamily="34" charset="0"/>
                <a:cs typeface="Arial" panose="020B0604020202020204" pitchFamily="34" charset="0"/>
              </a:rPr>
              <a:t>el nivel de inglés que esté cursando, se evaluará con base en el desempeño del estudiante, sin embargo, tendrá que cursar nuevamente el nivel.</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curso</a:t>
            </a:r>
            <a:r>
              <a:rPr lang="es-MX" sz="2800" u="sng" dirty="0">
                <a:latin typeface="Arial" panose="020B0604020202020204" pitchFamily="34" charset="0"/>
                <a:cs typeface="Arial" panose="020B0604020202020204" pitchFamily="34" charset="0"/>
              </a:rPr>
              <a:t> cuando obtenga como mínimo en la evaluación global del nivel de desempeño su equivalencia numérica de 6.</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nivel</a:t>
            </a:r>
            <a:r>
              <a:rPr lang="es-MX" sz="2800" u="sng" dirty="0">
                <a:latin typeface="Arial" panose="020B0604020202020204" pitchFamily="34" charset="0"/>
                <a:cs typeface="Arial" panose="020B0604020202020204" pitchFamily="34" charset="0"/>
              </a:rPr>
              <a:t> una vez que evidencie el desarrollo de las habilidades propias del nivel de inglés con base en el CEFR mediante una </a:t>
            </a:r>
            <a:r>
              <a:rPr lang="es-MX" sz="2800" u="sng" dirty="0" smtClean="0">
                <a:latin typeface="Arial" panose="020B0604020202020204" pitchFamily="34" charset="0"/>
                <a:cs typeface="Arial" panose="020B0604020202020204" pitchFamily="34" charset="0"/>
              </a:rPr>
              <a:t>CERTIFICACION DEL NIVEL </a:t>
            </a:r>
            <a:r>
              <a:rPr lang="es-MX" sz="2800" u="sng" dirty="0">
                <a:latin typeface="Arial" panose="020B0604020202020204" pitchFamily="34" charset="0"/>
                <a:cs typeface="Arial" panose="020B0604020202020204" pitchFamily="34" charset="0"/>
              </a:rPr>
              <a:t>realizada al final del ciclo escolar</a:t>
            </a:r>
            <a:r>
              <a:rPr lang="es-MX" sz="2800" dirty="0">
                <a:latin typeface="Arial" panose="020B0604020202020204" pitchFamily="34" charset="0"/>
                <a:cs typeface="Arial" panose="020B0604020202020204" pitchFamily="34" charset="0"/>
              </a:rPr>
              <a:t>.</a:t>
            </a:r>
          </a:p>
        </p:txBody>
      </p:sp>
      <p:sp>
        <p:nvSpPr>
          <p:cNvPr id="4"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NOTA IMPORTANTE</a:t>
            </a:r>
          </a:p>
        </p:txBody>
      </p:sp>
    </p:spTree>
    <p:extLst>
      <p:ext uri="{BB962C8B-B14F-4D97-AF65-F5344CB8AC3E}">
        <p14:creationId xmlns:p14="http://schemas.microsoft.com/office/powerpoint/2010/main" val="1103407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b="1" dirty="0">
              <a:solidFill>
                <a:schemeClr val="tx2">
                  <a:lumMod val="60000"/>
                  <a:lumOff val="40000"/>
                </a:schemeClr>
              </a:solidFill>
            </a:endParaRPr>
          </a:p>
        </p:txBody>
      </p:sp>
      <p:sp>
        <p:nvSpPr>
          <p:cNvPr id="3" name="1 Título"/>
          <p:cNvSpPr txBox="1">
            <a:spLocks/>
          </p:cNvSpPr>
          <p:nvPr/>
        </p:nvSpPr>
        <p:spPr>
          <a:xfrm>
            <a:off x="990600" y="517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Policies</a:t>
            </a:r>
            <a:endParaRPr lang="es-MX" b="1" dirty="0">
              <a:solidFill>
                <a:schemeClr val="tx2">
                  <a:lumMod val="60000"/>
                  <a:lumOff val="40000"/>
                </a:schemeClr>
              </a:solidFill>
            </a:endParaRPr>
          </a:p>
        </p:txBody>
      </p:sp>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Marcador de contenido 2"/>
          <p:cNvSpPr txBox="1">
            <a:spLocks/>
          </p:cNvSpPr>
          <p:nvPr/>
        </p:nvSpPr>
        <p:spPr>
          <a:xfrm>
            <a:off x="125139" y="1493386"/>
            <a:ext cx="11946090" cy="5849892"/>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60000"/>
              </a:lnSpc>
            </a:pPr>
            <a:r>
              <a:rPr lang="en-US" b="1" dirty="0">
                <a:latin typeface="Arial" panose="020B0604020202020204" pitchFamily="34" charset="0"/>
                <a:cs typeface="Arial" panose="020B0604020202020204" pitchFamily="34" charset="0"/>
              </a:rPr>
              <a:t>Course Materials: </a:t>
            </a:r>
            <a:r>
              <a:rPr lang="en-US" dirty="0">
                <a:latin typeface="Arial" panose="020B0604020202020204" pitchFamily="34" charset="0"/>
                <a:cs typeface="Arial" panose="020B0604020202020204" pitchFamily="34" charset="0"/>
              </a:rPr>
              <a:t>Failure to bring the book results in losing points per day.</a:t>
            </a:r>
          </a:p>
          <a:p>
            <a:pPr algn="just">
              <a:lnSpc>
                <a:spcPct val="160000"/>
              </a:lnSpc>
            </a:pPr>
            <a:r>
              <a:rPr lang="en-US" b="1" dirty="0">
                <a:latin typeface="Arial" panose="020B0604020202020204" pitchFamily="34" charset="0"/>
                <a:cs typeface="Arial" panose="020B0604020202020204" pitchFamily="34" charset="0"/>
              </a:rPr>
              <a:t>Homework:</a:t>
            </a:r>
            <a:r>
              <a:rPr lang="en-US" dirty="0">
                <a:latin typeface="Arial" panose="020B0604020202020204" pitchFamily="34" charset="0"/>
                <a:cs typeface="Arial" panose="020B0604020202020204" pitchFamily="34" charset="0"/>
              </a:rPr>
              <a:t> There will be regular online homework tasks, as well as homework related to textbook material.</a:t>
            </a:r>
          </a:p>
          <a:p>
            <a:pPr algn="just">
              <a:lnSpc>
                <a:spcPct val="160000"/>
              </a:lnSpc>
            </a:pPr>
            <a:r>
              <a:rPr lang="en-US" b="1" dirty="0">
                <a:latin typeface="Arial" panose="020B0604020202020204" pitchFamily="34" charset="0"/>
                <a:cs typeface="Arial" panose="020B0604020202020204" pitchFamily="34" charset="0"/>
              </a:rPr>
              <a:t>Late homework: </a:t>
            </a:r>
            <a:r>
              <a:rPr lang="en-US" dirty="0">
                <a:latin typeface="Arial" panose="020B0604020202020204" pitchFamily="34" charset="0"/>
                <a:cs typeface="Arial" panose="020B0604020202020204" pitchFamily="34" charset="0"/>
              </a:rPr>
              <a:t>It is your responsibility to turn in homework assignments on time. In case you present homework assignments or projects after the stablished due date, </a:t>
            </a:r>
            <a:r>
              <a:rPr lang="en-US" dirty="0">
                <a:highlight>
                  <a:srgbClr val="FFFF00"/>
                </a:highlight>
                <a:latin typeface="Arial" panose="020B0604020202020204" pitchFamily="34" charset="0"/>
                <a:cs typeface="Arial" panose="020B0604020202020204" pitchFamily="34" charset="0"/>
              </a:rPr>
              <a:t>the maximum passing grade will be  7.</a:t>
            </a:r>
            <a:endParaRPr lang="en-US" b="1" dirty="0">
              <a:highlight>
                <a:srgbClr val="FFFF00"/>
              </a:highlight>
              <a:latin typeface="Arial" panose="020B0604020202020204" pitchFamily="34" charset="0"/>
              <a:cs typeface="Arial" panose="020B0604020202020204" pitchFamily="34" charset="0"/>
            </a:endParaRPr>
          </a:p>
          <a:p>
            <a:pPr algn="just">
              <a:lnSpc>
                <a:spcPct val="160000"/>
              </a:lnSpc>
            </a:pPr>
            <a:r>
              <a:rPr lang="en-US" b="1" dirty="0">
                <a:latin typeface="Arial" panose="020B0604020202020204" pitchFamily="34" charset="0"/>
                <a:cs typeface="Arial" panose="020B0604020202020204" pitchFamily="34" charset="0"/>
              </a:rPr>
              <a:t>Grading: </a:t>
            </a:r>
            <a:r>
              <a:rPr lang="en-US" dirty="0">
                <a:latin typeface="Arial" panose="020B0604020202020204" pitchFamily="34" charset="0"/>
                <a:cs typeface="Arial" panose="020B0604020202020204" pitchFamily="34" charset="0"/>
              </a:rPr>
              <a:t>Your course grade will depend on performance on tests, speeches given, and participation. Satisfactory participation means completing the tasks assigned in class and interacting with your classmates in </a:t>
            </a:r>
            <a:r>
              <a:rPr lang="en-US" b="1" dirty="0">
                <a:latin typeface="Arial" panose="020B0604020202020204" pitchFamily="34" charset="0"/>
                <a:cs typeface="Arial" panose="020B0604020202020204" pitchFamily="34" charset="0"/>
              </a:rPr>
              <a:t>English at all times</a:t>
            </a:r>
            <a:r>
              <a:rPr lang="en-US" dirty="0">
                <a:latin typeface="Arial" panose="020B0604020202020204" pitchFamily="34" charset="0"/>
                <a:cs typeface="Arial" panose="020B0604020202020204" pitchFamily="34" charset="0"/>
              </a:rPr>
              <a:t>. Quizzes, tests, speeches, and other presentations cannot be made up unless the student has an excuse absence by ENEP. This means that if a student is not in class for this work, he or she will receive a grade of 0 for the missed work.</a:t>
            </a:r>
          </a:p>
        </p:txBody>
      </p:sp>
      <p:pic>
        <p:nvPicPr>
          <p:cNvPr id="2050" name="Picture 2" descr="School Policies | Skelton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5771" y="500513"/>
            <a:ext cx="259080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08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26154"/>
            <a:ext cx="4740337" cy="646331"/>
          </a:xfrm>
          <a:prstGeom prst="rect">
            <a:avLst/>
          </a:prstGeom>
        </p:spPr>
        <p:txBody>
          <a:bodyPr wrap="none">
            <a:spAutoFit/>
          </a:bodyPr>
          <a:lstStyle/>
          <a:p>
            <a:r>
              <a:rPr lang="es-MX" dirty="0">
                <a:hlinkClick r:id="rId3"/>
              </a:rPr>
              <a:t>https://</a:t>
            </a:r>
            <a:r>
              <a:rPr lang="es-MX" dirty="0" smtClean="0">
                <a:hlinkClick r:id="rId3"/>
              </a:rPr>
              <a:t>www.youtube.com/watch?v=Fiybfktp1s8</a:t>
            </a:r>
            <a:endParaRPr lang="es-MX" dirty="0" smtClean="0"/>
          </a:p>
          <a:p>
            <a:endParaRPr lang="es-MX" dirty="0"/>
          </a:p>
        </p:txBody>
      </p:sp>
      <p:pic>
        <p:nvPicPr>
          <p:cNvPr id="5" name="Fiybfktp1s8"/>
          <p:cNvPicPr>
            <a:picLocks noRot="1" noChangeAspect="1"/>
          </p:cNvPicPr>
          <p:nvPr>
            <a:videoFile r:link="rId1"/>
          </p:nvPr>
        </p:nvPicPr>
        <p:blipFill>
          <a:blip r:embed="rId4"/>
          <a:stretch>
            <a:fillRect/>
          </a:stretch>
        </p:blipFill>
        <p:spPr>
          <a:xfrm>
            <a:off x="325419" y="712888"/>
            <a:ext cx="11365838" cy="5870792"/>
          </a:xfrm>
          <a:prstGeom prst="rect">
            <a:avLst/>
          </a:prstGeom>
        </p:spPr>
      </p:pic>
    </p:spTree>
    <p:extLst>
      <p:ext uri="{BB962C8B-B14F-4D97-AF65-F5344CB8AC3E}">
        <p14:creationId xmlns:p14="http://schemas.microsoft.com/office/powerpoint/2010/main" val="4007500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7296" y="4772885"/>
            <a:ext cx="3031431" cy="646331"/>
          </a:xfrm>
          <a:prstGeom prst="rect">
            <a:avLst/>
          </a:prstGeom>
        </p:spPr>
        <p:txBody>
          <a:bodyPr wrap="square">
            <a:spAutoFit/>
          </a:bodyPr>
          <a:lstStyle/>
          <a:p>
            <a:pPr lvl="0" algn="ctr"/>
            <a:r>
              <a:rPr lang="en-US" b="1" dirty="0" smtClean="0">
                <a:solidFill>
                  <a:prstClr val="black"/>
                </a:solidFill>
                <a:latin typeface="Arial" panose="020B0604020202020204" pitchFamily="34" charset="0"/>
                <a:cs typeface="Arial" panose="020B0604020202020204" pitchFamily="34" charset="0"/>
              </a:rPr>
              <a:t>Class participation </a:t>
            </a:r>
            <a:r>
              <a:rPr lang="en-US" b="1" dirty="0">
                <a:solidFill>
                  <a:prstClr val="black"/>
                </a:solidFill>
                <a:latin typeface="Arial" panose="020B0604020202020204" pitchFamily="34" charset="0"/>
                <a:cs typeface="Arial" panose="020B0604020202020204" pitchFamily="34" charset="0"/>
              </a:rPr>
              <a:t>grade will be affected if you:</a:t>
            </a:r>
          </a:p>
        </p:txBody>
      </p:sp>
      <p:sp>
        <p:nvSpPr>
          <p:cNvPr id="8" name="1 Título"/>
          <p:cNvSpPr txBox="1">
            <a:spLocks/>
          </p:cNvSpPr>
          <p:nvPr/>
        </p:nvSpPr>
        <p:spPr>
          <a:xfrm>
            <a:off x="-174007" y="40435"/>
            <a:ext cx="3435823" cy="6786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smtClean="0">
                <a:solidFill>
                  <a:schemeClr val="tx2">
                    <a:lumMod val="60000"/>
                    <a:lumOff val="40000"/>
                  </a:schemeClr>
                </a:solidFill>
              </a:rPr>
              <a:t>Course</a:t>
            </a:r>
            <a:r>
              <a:rPr lang="es-MX" b="1" dirty="0" smtClean="0">
                <a:solidFill>
                  <a:schemeClr val="tx2">
                    <a:lumMod val="60000"/>
                    <a:lumOff val="40000"/>
                  </a:schemeClr>
                </a:solidFill>
              </a:rPr>
              <a:t> rules</a:t>
            </a:r>
            <a:endParaRPr lang="es-MX" b="1" dirty="0">
              <a:solidFill>
                <a:schemeClr val="tx2">
                  <a:lumMod val="60000"/>
                  <a:lumOff val="40000"/>
                </a:schemeClr>
              </a:solidFill>
            </a:endParaRPr>
          </a:p>
        </p:txBody>
      </p:sp>
      <p:sp>
        <p:nvSpPr>
          <p:cNvPr id="13" name="1 Rectángulo"/>
          <p:cNvSpPr/>
          <p:nvPr/>
        </p:nvSpPr>
        <p:spPr>
          <a:xfrm>
            <a:off x="2917700" y="-138968"/>
            <a:ext cx="9019806" cy="4706609"/>
          </a:xfrm>
          <a:prstGeom prst="rect">
            <a:avLst/>
          </a:prstGeom>
        </p:spPr>
        <p:txBody>
          <a:bodyPr wrap="square">
            <a:spAutoFit/>
          </a:bodyPr>
          <a:lstStyle/>
          <a:p>
            <a:pPr lvl="0" algn="just"/>
            <a:endParaRPr lang="es-ES" sz="1500" dirty="0"/>
          </a:p>
          <a:p>
            <a:pPr marL="342900" indent="-342900" algn="just">
              <a:lnSpc>
                <a:spcPct val="160000"/>
              </a:lnSpc>
              <a:buFont typeface="Wingdings" panose="05000000000000000000" pitchFamily="2" charset="2"/>
              <a:buChar char="ü"/>
            </a:pPr>
            <a:r>
              <a:rPr lang="es-ES" sz="1500" dirty="0" err="1">
                <a:latin typeface="Arial" panose="020B0604020202020204" pitchFamily="34" charset="0"/>
                <a:cs typeface="Arial" panose="020B0604020202020204" pitchFamily="34" charset="0"/>
              </a:rPr>
              <a:t>Have</a:t>
            </a:r>
            <a:r>
              <a:rPr lang="es-ES" sz="1500" dirty="0">
                <a:latin typeface="Arial" panose="020B0604020202020204" pitchFamily="34" charset="0"/>
                <a:cs typeface="Arial" panose="020B0604020202020204" pitchFamily="34" charset="0"/>
              </a:rPr>
              <a:t> a </a:t>
            </a:r>
            <a:r>
              <a:rPr lang="es-ES" sz="1500" dirty="0" err="1">
                <a:latin typeface="Arial" panose="020B0604020202020204" pitchFamily="34" charset="0"/>
                <a:cs typeface="Arial" panose="020B0604020202020204" pitchFamily="34" charset="0"/>
              </a:rPr>
              <a:t>good</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presentation</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wear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your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uniform</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sit</a:t>
            </a:r>
            <a:r>
              <a:rPr lang="es-ES" sz="1500" dirty="0">
                <a:latin typeface="Arial" panose="020B0604020202020204" pitchFamily="34" charset="0"/>
                <a:cs typeface="Arial" panose="020B0604020202020204" pitchFamily="34" charset="0"/>
              </a:rPr>
              <a:t> in a </a:t>
            </a:r>
            <a:r>
              <a:rPr lang="es-ES" sz="1500" dirty="0" err="1">
                <a:latin typeface="Arial" panose="020B0604020202020204" pitchFamily="34" charset="0"/>
                <a:cs typeface="Arial" panose="020B0604020202020204" pitchFamily="34" charset="0"/>
              </a:rPr>
              <a:t>quiet</a:t>
            </a:r>
            <a:r>
              <a:rPr lang="es-ES" sz="1500" dirty="0">
                <a:latin typeface="Arial" panose="020B0604020202020204" pitchFamily="34" charset="0"/>
                <a:cs typeface="Arial" panose="020B0604020202020204" pitchFamily="34" charset="0"/>
              </a:rPr>
              <a:t> and </a:t>
            </a:r>
            <a:r>
              <a:rPr lang="es-ES" sz="1500" dirty="0" err="1">
                <a:latin typeface="Arial" panose="020B0604020202020204" pitchFamily="34" charset="0"/>
                <a:cs typeface="Arial" panose="020B0604020202020204" pitchFamily="34" charset="0"/>
              </a:rPr>
              <a:t>appropriate</a:t>
            </a:r>
            <a:r>
              <a:rPr lang="es-ES" sz="1500" dirty="0">
                <a:latin typeface="Arial" panose="020B0604020202020204" pitchFamily="34" charset="0"/>
                <a:cs typeface="Arial" panose="020B0604020202020204" pitchFamily="34" charset="0"/>
              </a:rPr>
              <a:t> place </a:t>
            </a:r>
            <a:r>
              <a:rPr lang="es-ES" sz="1500" dirty="0" err="1">
                <a:latin typeface="Arial" panose="020B0604020202020204" pitchFamily="34" charset="0"/>
                <a:cs typeface="Arial" panose="020B0604020202020204" pitchFamily="34" charset="0"/>
              </a:rPr>
              <a:t>to</a:t>
            </a:r>
            <a:r>
              <a:rPr lang="es-ES" sz="1500" dirty="0">
                <a:latin typeface="Arial" panose="020B0604020202020204" pitchFamily="34" charset="0"/>
                <a:cs typeface="Arial" panose="020B0604020202020204" pitchFamily="34" charset="0"/>
              </a:rPr>
              <a:t> do </a:t>
            </a:r>
            <a:r>
              <a:rPr lang="es-ES" sz="1500" dirty="0" err="1">
                <a:latin typeface="Arial" panose="020B0604020202020204" pitchFamily="34" charset="0"/>
                <a:cs typeface="Arial" panose="020B0604020202020204" pitchFamily="34" charset="0"/>
              </a:rPr>
              <a:t>all</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activities</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not</a:t>
            </a:r>
            <a:r>
              <a:rPr lang="es-ES" sz="1500" dirty="0">
                <a:latin typeface="Arial" panose="020B0604020202020204" pitchFamily="34" charset="0"/>
                <a:cs typeface="Arial" panose="020B0604020202020204" pitchFamily="34" charset="0"/>
              </a:rPr>
              <a:t> in </a:t>
            </a:r>
            <a:r>
              <a:rPr lang="es-ES" sz="1500" dirty="0" err="1">
                <a:latin typeface="Arial" panose="020B0604020202020204" pitchFamily="34" charset="0"/>
                <a:cs typeface="Arial" panose="020B0604020202020204" pitchFamily="34" charset="0"/>
              </a:rPr>
              <a:t>bed</a:t>
            </a:r>
            <a:r>
              <a:rPr lang="es-ES" sz="1500" dirty="0">
                <a:latin typeface="Arial" panose="020B0604020202020204" pitchFamily="34" charset="0"/>
                <a:cs typeface="Arial" panose="020B0604020202020204" pitchFamily="34" charset="0"/>
              </a:rPr>
              <a:t>)</a:t>
            </a:r>
            <a:endParaRPr lang="en-US" sz="1500" dirty="0" smtClean="0">
              <a:latin typeface="Arial" panose="020B0604020202020204" pitchFamily="34" charset="0"/>
              <a:cs typeface="Arial" panose="020B0604020202020204" pitchFamily="34" charset="0"/>
            </a:endParaRPr>
          </a:p>
          <a:p>
            <a:pPr marL="342900" indent="-342900" algn="just">
              <a:lnSpc>
                <a:spcPct val="160000"/>
              </a:lnSpc>
              <a:buFont typeface="Wingdings" panose="05000000000000000000" pitchFamily="2" charset="2"/>
              <a:buChar char="ü"/>
            </a:pPr>
            <a:r>
              <a:rPr lang="es-ES" sz="1500" dirty="0" err="1" smtClean="0">
                <a:latin typeface="Arial" panose="020B0604020202020204" pitchFamily="34" charset="0"/>
                <a:cs typeface="Arial" panose="020B0604020202020204" pitchFamily="34" charset="0"/>
              </a:rPr>
              <a:t>Have</a:t>
            </a:r>
            <a:r>
              <a:rPr lang="es-ES" sz="1500" dirty="0" smtClean="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all</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your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materials</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ready</a:t>
            </a:r>
            <a:r>
              <a:rPr lang="es-ES" sz="1500" dirty="0">
                <a:latin typeface="Arial" panose="020B0604020202020204" pitchFamily="34" charset="0"/>
                <a:cs typeface="Arial" panose="020B0604020202020204" pitchFamily="34" charset="0"/>
              </a:rPr>
              <a:t>, camera </a:t>
            </a:r>
            <a:r>
              <a:rPr lang="es-ES" sz="1500" dirty="0" err="1">
                <a:latin typeface="Arial" panose="020B0604020202020204" pitchFamily="34" charset="0"/>
                <a:cs typeface="Arial" panose="020B0604020202020204" pitchFamily="34" charset="0"/>
              </a:rPr>
              <a:t>on</a:t>
            </a:r>
            <a:r>
              <a:rPr lang="es-ES" sz="1500" dirty="0">
                <a:latin typeface="Arial" panose="020B0604020202020204" pitchFamily="34" charset="0"/>
                <a:cs typeface="Arial" panose="020B0604020202020204" pitchFamily="34" charset="0"/>
              </a:rPr>
              <a:t> and </a:t>
            </a:r>
            <a:r>
              <a:rPr lang="es-ES" sz="1500" dirty="0" err="1">
                <a:latin typeface="Arial" panose="020B0604020202020204" pitchFamily="34" charset="0"/>
                <a:cs typeface="Arial" panose="020B0604020202020204" pitchFamily="34" charset="0"/>
              </a:rPr>
              <a:t>microphone</a:t>
            </a:r>
            <a:r>
              <a:rPr lang="es-ES" sz="1500" dirty="0">
                <a:latin typeface="Arial" panose="020B0604020202020204" pitchFamily="34" charset="0"/>
                <a:cs typeface="Arial" panose="020B0604020202020204" pitchFamily="34" charset="0"/>
              </a:rPr>
              <a:t> off, </a:t>
            </a:r>
            <a:r>
              <a:rPr lang="es-ES" sz="1500" dirty="0" err="1">
                <a:latin typeface="Arial" panose="020B0604020202020204" pitchFamily="34" charset="0"/>
                <a:cs typeface="Arial" panose="020B0604020202020204" pitchFamily="34" charset="0"/>
              </a:rPr>
              <a:t>you</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will</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turn</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it</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on</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when</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teacher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asks</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your</a:t>
            </a:r>
            <a:r>
              <a:rPr lang="es-ES" sz="1500" dirty="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participation</a:t>
            </a:r>
            <a:endParaRPr lang="es-ES" sz="1500" dirty="0" smtClean="0">
              <a:latin typeface="Arial" panose="020B0604020202020204" pitchFamily="34" charset="0"/>
              <a:cs typeface="Arial" panose="020B0604020202020204" pitchFamily="34" charset="0"/>
            </a:endParaRPr>
          </a:p>
          <a:p>
            <a:pPr marL="342900" indent="-342900" algn="just">
              <a:lnSpc>
                <a:spcPct val="160000"/>
              </a:lnSpc>
              <a:buFont typeface="Wingdings" panose="05000000000000000000" pitchFamily="2" charset="2"/>
              <a:buChar char="ü"/>
            </a:pPr>
            <a:r>
              <a:rPr lang="en-US" sz="1500" dirty="0">
                <a:latin typeface="Arial" panose="020B0604020202020204" pitchFamily="34" charset="0"/>
                <a:cs typeface="Arial" panose="020B0604020202020204" pitchFamily="34" charset="0"/>
              </a:rPr>
              <a:t>B</a:t>
            </a:r>
            <a:r>
              <a:rPr lang="en-US" sz="1500" dirty="0" smtClean="0">
                <a:latin typeface="Arial" panose="020B0604020202020204" pitchFamily="34" charset="0"/>
                <a:cs typeface="Arial" panose="020B0604020202020204" pitchFamily="34" charset="0"/>
              </a:rPr>
              <a:t>e </a:t>
            </a:r>
            <a:r>
              <a:rPr lang="en-US" sz="1500" dirty="0">
                <a:latin typeface="Arial" panose="020B0604020202020204" pitchFamily="34" charset="0"/>
                <a:cs typeface="Arial" panose="020B0604020202020204" pitchFamily="34" charset="0"/>
              </a:rPr>
              <a:t>on time for the online sessions</a:t>
            </a:r>
          </a:p>
          <a:p>
            <a:pPr marL="342900" indent="-342900" algn="just">
              <a:lnSpc>
                <a:spcPct val="160000"/>
              </a:lnSpc>
              <a:buFont typeface="Wingdings" panose="05000000000000000000" pitchFamily="2" charset="2"/>
              <a:buChar char="ü"/>
            </a:pPr>
            <a:r>
              <a:rPr lang="es-ES" sz="1500" dirty="0" err="1">
                <a:latin typeface="Arial" panose="020B0604020202020204" pitchFamily="34" charset="0"/>
                <a:cs typeface="Arial" panose="020B0604020202020204" pitchFamily="34" charset="0"/>
              </a:rPr>
              <a:t>Participate</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during</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class</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raising</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your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hand</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Respect</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your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classmates´participation</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without</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interrupting</a:t>
            </a:r>
            <a:endParaRPr lang="es-ES" sz="1500" dirty="0" smtClean="0">
              <a:latin typeface="Arial" panose="020B0604020202020204" pitchFamily="34" charset="0"/>
              <a:cs typeface="Arial" panose="020B0604020202020204" pitchFamily="34" charset="0"/>
            </a:endParaRPr>
          </a:p>
          <a:p>
            <a:pPr marL="342900" indent="-342900" algn="just">
              <a:lnSpc>
                <a:spcPct val="160000"/>
              </a:lnSpc>
              <a:buFont typeface="Wingdings" panose="05000000000000000000" pitchFamily="2" charset="2"/>
              <a:buChar char="ü"/>
            </a:pPr>
            <a:r>
              <a:rPr lang="es-ES" sz="1500" dirty="0" smtClean="0">
                <a:latin typeface="Arial" panose="020B0604020202020204" pitchFamily="34" charset="0"/>
                <a:cs typeface="Arial" panose="020B0604020202020204" pitchFamily="34" charset="0"/>
              </a:rPr>
              <a:t>Do </a:t>
            </a:r>
            <a:r>
              <a:rPr lang="es-ES" sz="1500" dirty="0" err="1" smtClean="0">
                <a:latin typeface="Arial" panose="020B0604020202020204" pitchFamily="34" charset="0"/>
                <a:cs typeface="Arial" panose="020B0604020202020204" pitchFamily="34" charset="0"/>
              </a:rPr>
              <a:t>not</a:t>
            </a:r>
            <a:r>
              <a:rPr lang="es-ES" sz="1500" dirty="0" smtClean="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eat</a:t>
            </a:r>
            <a:r>
              <a:rPr lang="es-ES" sz="1500" dirty="0" smtClean="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during</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class</a:t>
            </a:r>
            <a:r>
              <a:rPr lang="es-ES" sz="1500" dirty="0">
                <a:latin typeface="Arial" panose="020B0604020202020204" pitchFamily="34" charset="0"/>
                <a:cs typeface="Arial" panose="020B0604020202020204" pitchFamily="34" charset="0"/>
              </a:rPr>
              <a:t> </a:t>
            </a:r>
            <a:endParaRPr lang="es-ES" sz="1500" dirty="0" smtClean="0">
              <a:latin typeface="Arial" panose="020B0604020202020204" pitchFamily="34" charset="0"/>
              <a:cs typeface="Arial" panose="020B0604020202020204" pitchFamily="34" charset="0"/>
            </a:endParaRPr>
          </a:p>
          <a:p>
            <a:pPr marL="342900" indent="-342900" algn="just">
              <a:lnSpc>
                <a:spcPct val="160000"/>
              </a:lnSpc>
              <a:buFont typeface="Wingdings" panose="05000000000000000000" pitchFamily="2" charset="2"/>
              <a:buChar char="ü"/>
            </a:pPr>
            <a:r>
              <a:rPr lang="es-ES" sz="1500" dirty="0" err="1">
                <a:latin typeface="Arial" panose="020B0604020202020204" pitchFamily="34" charset="0"/>
                <a:cs typeface="Arial" panose="020B0604020202020204" pitchFamily="34" charset="0"/>
              </a:rPr>
              <a:t>If</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for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some</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reason</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you</a:t>
            </a:r>
            <a:r>
              <a:rPr lang="es-ES" sz="1500" dirty="0">
                <a:latin typeface="Arial" panose="020B0604020202020204" pitchFamily="34" charset="0"/>
                <a:cs typeface="Arial" panose="020B0604020202020204" pitchFamily="34" charset="0"/>
              </a:rPr>
              <a:t> are </a:t>
            </a:r>
            <a:r>
              <a:rPr lang="es-ES" sz="1500" dirty="0" err="1">
                <a:latin typeface="Arial" panose="020B0604020202020204" pitchFamily="34" charset="0"/>
                <a:cs typeface="Arial" panose="020B0604020202020204" pitchFamily="34" charset="0"/>
              </a:rPr>
              <a:t>not</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able</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to</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join</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the</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class</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send</a:t>
            </a:r>
            <a:r>
              <a:rPr lang="es-ES" sz="1500" dirty="0">
                <a:latin typeface="Arial" panose="020B0604020202020204" pitchFamily="34" charset="0"/>
                <a:cs typeface="Arial" panose="020B0604020202020204" pitchFamily="34" charset="0"/>
              </a:rPr>
              <a:t> a </a:t>
            </a:r>
            <a:r>
              <a:rPr lang="es-ES" sz="1500" dirty="0" err="1">
                <a:latin typeface="Arial" panose="020B0604020202020204" pitchFamily="34" charset="0"/>
                <a:cs typeface="Arial" panose="020B0604020202020204" pitchFamily="34" charset="0"/>
              </a:rPr>
              <a:t>message</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immediately</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to</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your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teacher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get</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informed</a:t>
            </a:r>
            <a:r>
              <a:rPr lang="es-ES" sz="1500" dirty="0">
                <a:latin typeface="Arial" panose="020B0604020202020204" pitchFamily="34" charset="0"/>
                <a:cs typeface="Arial" panose="020B0604020202020204" pitchFamily="34" charset="0"/>
              </a:rPr>
              <a:t> and do </a:t>
            </a:r>
            <a:r>
              <a:rPr lang="es-ES" sz="1500" dirty="0" err="1">
                <a:latin typeface="Arial" panose="020B0604020202020204" pitchFamily="34" charset="0"/>
                <a:cs typeface="Arial" panose="020B0604020202020204" pitchFamily="34" charset="0"/>
              </a:rPr>
              <a:t>all</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the</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activities</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given</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that</a:t>
            </a:r>
            <a:r>
              <a:rPr lang="es-ES" sz="1500" dirty="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day</a:t>
            </a:r>
            <a:endParaRPr lang="es-ES" sz="1500" dirty="0" smtClean="0">
              <a:latin typeface="Arial" panose="020B0604020202020204" pitchFamily="34" charset="0"/>
              <a:cs typeface="Arial" panose="020B0604020202020204" pitchFamily="34" charset="0"/>
            </a:endParaRPr>
          </a:p>
          <a:p>
            <a:pPr marL="342900" indent="-342900" algn="just">
              <a:lnSpc>
                <a:spcPct val="160000"/>
              </a:lnSpc>
              <a:buFont typeface="Wingdings" panose="05000000000000000000" pitchFamily="2" charset="2"/>
              <a:buChar char="ü"/>
            </a:pPr>
            <a:r>
              <a:rPr lang="es-ES" sz="1500" dirty="0" err="1" smtClean="0">
                <a:latin typeface="Arial" panose="020B0604020202020204" pitchFamily="34" charset="0"/>
                <a:cs typeface="Arial" panose="020B0604020202020204" pitchFamily="34" charset="0"/>
              </a:rPr>
              <a:t>Check</a:t>
            </a:r>
            <a:r>
              <a:rPr lang="es-ES" sz="1500" dirty="0" smtClean="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always</a:t>
            </a:r>
            <a:r>
              <a:rPr lang="es-ES" sz="1500" dirty="0" smtClean="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your</a:t>
            </a:r>
            <a:r>
              <a:rPr lang="es-ES" sz="1500" dirty="0" smtClean="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inbox</a:t>
            </a:r>
            <a:r>
              <a:rPr lang="es-ES" sz="1500" dirty="0" smtClean="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for</a:t>
            </a:r>
            <a:r>
              <a:rPr lang="es-ES" sz="1500" dirty="0" smtClean="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any</a:t>
            </a:r>
            <a:r>
              <a:rPr lang="es-ES" sz="1500" dirty="0" smtClean="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announcement</a:t>
            </a:r>
            <a:r>
              <a:rPr lang="es-ES" sz="1500" dirty="0" smtClean="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from</a:t>
            </a:r>
            <a:r>
              <a:rPr lang="es-ES" sz="1500" dirty="0" smtClean="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your</a:t>
            </a:r>
            <a:r>
              <a:rPr lang="es-ES" sz="1500" dirty="0" smtClean="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teacher</a:t>
            </a:r>
            <a:r>
              <a:rPr lang="es-ES" sz="1500" dirty="0" smtClean="0">
                <a:latin typeface="Arial" panose="020B0604020202020204" pitchFamily="34" charset="0"/>
                <a:cs typeface="Arial" panose="020B0604020202020204" pitchFamily="34" charset="0"/>
              </a:rPr>
              <a:t>.</a:t>
            </a:r>
          </a:p>
          <a:p>
            <a:pPr marL="342900" indent="-342900" algn="just">
              <a:lnSpc>
                <a:spcPct val="160000"/>
              </a:lnSpc>
              <a:buFont typeface="Wingdings" panose="05000000000000000000" pitchFamily="2" charset="2"/>
              <a:buChar char="ü"/>
            </a:pPr>
            <a:r>
              <a:rPr lang="es-ES" sz="1500" dirty="0" err="1" smtClean="0">
                <a:latin typeface="Arial" panose="020B0604020202020204" pitchFamily="34" charset="0"/>
                <a:cs typeface="Arial" panose="020B0604020202020204" pitchFamily="34" charset="0"/>
              </a:rPr>
              <a:t>Submit</a:t>
            </a:r>
            <a:r>
              <a:rPr lang="es-ES" sz="1500" dirty="0" smtClean="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homework</a:t>
            </a:r>
            <a:r>
              <a:rPr lang="es-ES" sz="1500" dirty="0" smtClean="0">
                <a:latin typeface="Arial" panose="020B0604020202020204" pitchFamily="34" charset="0"/>
                <a:cs typeface="Arial" panose="020B0604020202020204" pitchFamily="34" charset="0"/>
              </a:rPr>
              <a:t> and </a:t>
            </a:r>
            <a:r>
              <a:rPr lang="es-ES" sz="1500" dirty="0" err="1" smtClean="0">
                <a:latin typeface="Arial" panose="020B0604020202020204" pitchFamily="34" charset="0"/>
                <a:cs typeface="Arial" panose="020B0604020202020204" pitchFamily="34" charset="0"/>
              </a:rPr>
              <a:t>requirements</a:t>
            </a:r>
            <a:r>
              <a:rPr lang="es-ES" sz="1500" dirty="0" smtClean="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on</a:t>
            </a:r>
            <a:r>
              <a:rPr lang="es-ES" sz="1500" dirty="0" smtClean="0">
                <a:latin typeface="Arial" panose="020B0604020202020204" pitchFamily="34" charset="0"/>
                <a:cs typeface="Arial" panose="020B0604020202020204" pitchFamily="34" charset="0"/>
              </a:rPr>
              <a:t> time.</a:t>
            </a:r>
          </a:p>
          <a:p>
            <a:pPr marL="342900" indent="-342900" algn="just">
              <a:lnSpc>
                <a:spcPct val="160000"/>
              </a:lnSpc>
              <a:buFont typeface="Wingdings" panose="05000000000000000000" pitchFamily="2" charset="2"/>
              <a:buChar char="ü"/>
            </a:pPr>
            <a:r>
              <a:rPr lang="es-ES" sz="1500" dirty="0" err="1" smtClean="0">
                <a:latin typeface="Arial" panose="020B0604020202020204" pitchFamily="34" charset="0"/>
                <a:cs typeface="Arial" panose="020B0604020202020204" pitchFamily="34" charset="0"/>
              </a:rPr>
              <a:t>Don´t</a:t>
            </a:r>
            <a:r>
              <a:rPr lang="es-ES" sz="1500" dirty="0" smtClean="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hesitate</a:t>
            </a:r>
            <a:r>
              <a:rPr lang="es-ES" sz="1500" dirty="0" smtClean="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to</a:t>
            </a:r>
            <a:r>
              <a:rPr lang="es-ES" sz="1500" dirty="0" smtClean="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aks</a:t>
            </a:r>
            <a:r>
              <a:rPr lang="es-ES" sz="1500" dirty="0" smtClean="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questions</a:t>
            </a:r>
            <a:r>
              <a:rPr lang="es-ES" sz="1500" dirty="0" smtClean="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on</a:t>
            </a:r>
            <a:r>
              <a:rPr lang="es-ES" sz="1500" dirty="0" smtClean="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things</a:t>
            </a:r>
            <a:r>
              <a:rPr lang="es-ES" sz="1500" dirty="0" smtClean="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you</a:t>
            </a:r>
            <a:r>
              <a:rPr lang="es-ES" sz="1500" dirty="0" smtClean="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don´t</a:t>
            </a:r>
            <a:r>
              <a:rPr lang="es-ES" sz="1500" dirty="0" smtClean="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understand</a:t>
            </a:r>
            <a:r>
              <a:rPr lang="es-ES" sz="1450" dirty="0" smtClean="0">
                <a:latin typeface="Arial" panose="020B0604020202020204" pitchFamily="34" charset="0"/>
                <a:cs typeface="Arial" panose="020B0604020202020204" pitchFamily="34" charset="0"/>
              </a:rPr>
              <a:t>.</a:t>
            </a:r>
          </a:p>
        </p:txBody>
      </p:sp>
      <p:sp>
        <p:nvSpPr>
          <p:cNvPr id="14" name="Rectángulo 13"/>
          <p:cNvSpPr/>
          <p:nvPr/>
        </p:nvSpPr>
        <p:spPr>
          <a:xfrm>
            <a:off x="3004135" y="4723056"/>
            <a:ext cx="8992247" cy="2127057"/>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en-US" sz="1500" dirty="0" smtClean="0">
                <a:solidFill>
                  <a:prstClr val="black"/>
                </a:solidFill>
                <a:latin typeface="Arial" panose="020B0604020202020204" pitchFamily="34" charset="0"/>
                <a:cs typeface="Arial" panose="020B0604020202020204" pitchFamily="34" charset="0"/>
              </a:rPr>
              <a:t>Arrive </a:t>
            </a:r>
            <a:r>
              <a:rPr lang="en-US" sz="1500" dirty="0">
                <a:solidFill>
                  <a:prstClr val="black"/>
                </a:solidFill>
                <a:latin typeface="Arial" panose="020B0604020202020204" pitchFamily="34" charset="0"/>
                <a:cs typeface="Arial" panose="020B0604020202020204" pitchFamily="34" charset="0"/>
              </a:rPr>
              <a:t>late or leave early the online sessions.</a:t>
            </a:r>
          </a:p>
          <a:p>
            <a:pPr marL="285750" lvl="0" indent="-285750" algn="just">
              <a:lnSpc>
                <a:spcPct val="150000"/>
              </a:lnSpc>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Miss the online class.</a:t>
            </a:r>
          </a:p>
          <a:p>
            <a:pPr marL="285750" lvl="0" indent="-285750" algn="just">
              <a:lnSpc>
                <a:spcPct val="150000"/>
              </a:lnSpc>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Sleep during a class.</a:t>
            </a:r>
          </a:p>
          <a:p>
            <a:pPr marL="285750" lvl="0" indent="-285750" algn="just">
              <a:lnSpc>
                <a:spcPct val="150000"/>
              </a:lnSpc>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Read or do anything during class which is not related to class activities.</a:t>
            </a:r>
          </a:p>
          <a:p>
            <a:pPr marL="285750" lvl="0" indent="-285750" algn="just">
              <a:lnSpc>
                <a:spcPct val="150000"/>
              </a:lnSpc>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Speak Spanish in class.</a:t>
            </a:r>
          </a:p>
          <a:p>
            <a:pPr marL="285750" lvl="0" indent="-285750" algn="just">
              <a:lnSpc>
                <a:spcPct val="150000"/>
              </a:lnSpc>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Disrespect teacher or classmates during the class.</a:t>
            </a:r>
          </a:p>
        </p:txBody>
      </p:sp>
      <p:sp>
        <p:nvSpPr>
          <p:cNvPr id="15" name="Flecha derecha 14"/>
          <p:cNvSpPr/>
          <p:nvPr/>
        </p:nvSpPr>
        <p:spPr>
          <a:xfrm>
            <a:off x="1498333" y="5532819"/>
            <a:ext cx="1419367" cy="363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Picture 2" descr="How to Say PLEASE in Thai | Learn Thai from a White Gu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81" t="6154" r="6026" b="6366"/>
          <a:stretch/>
        </p:blipFill>
        <p:spPr bwMode="auto">
          <a:xfrm>
            <a:off x="163771" y="1428149"/>
            <a:ext cx="2650587" cy="2365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95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5153" y="708338"/>
            <a:ext cx="11822654" cy="3923011"/>
          </a:xfrm>
        </p:spPr>
        <p:txBody>
          <a:bodyPr>
            <a:normAutofit/>
          </a:bodyPr>
          <a:lstStyle/>
          <a:p>
            <a:r>
              <a:rPr lang="es-ES" sz="3200" b="1" dirty="0">
                <a:latin typeface="Arial" panose="020B0604020202020204" pitchFamily="34" charset="0"/>
                <a:cs typeface="Arial" panose="020B0604020202020204" pitchFamily="34" charset="0"/>
              </a:rPr>
              <a:t>Escuela Normal de Educación Preescolar</a:t>
            </a:r>
            <a:r>
              <a:rPr lang="es-ES" b="1" dirty="0"/>
              <a:t/>
            </a:r>
            <a:br>
              <a:rPr lang="es-ES" b="1" dirty="0"/>
            </a:br>
            <a:r>
              <a:rPr lang="es-ES" b="1" dirty="0"/>
              <a:t/>
            </a:r>
            <a:br>
              <a:rPr lang="es-ES" b="1" dirty="0"/>
            </a:br>
            <a:r>
              <a:rPr lang="es-ES" b="1" dirty="0">
                <a:solidFill>
                  <a:schemeClr val="tx2">
                    <a:lumMod val="60000"/>
                    <a:lumOff val="40000"/>
                  </a:schemeClr>
                </a:solidFill>
              </a:rPr>
              <a:t>English </a:t>
            </a:r>
            <a:r>
              <a:rPr lang="es-ES" b="1" dirty="0" smtClean="0">
                <a:solidFill>
                  <a:schemeClr val="tx2">
                    <a:lumMod val="60000"/>
                    <a:lumOff val="40000"/>
                  </a:schemeClr>
                </a:solidFill>
              </a:rPr>
              <a:t>B2.1</a:t>
            </a:r>
            <a:r>
              <a:rPr lang="es-ES" b="1" dirty="0">
                <a:solidFill>
                  <a:schemeClr val="tx2">
                    <a:lumMod val="60000"/>
                    <a:lumOff val="40000"/>
                  </a:schemeClr>
                </a:solidFill>
              </a:rPr>
              <a:t/>
            </a:r>
            <a:br>
              <a:rPr lang="es-ES" b="1" dirty="0">
                <a:solidFill>
                  <a:schemeClr val="tx2">
                    <a:lumMod val="60000"/>
                    <a:lumOff val="40000"/>
                  </a:schemeClr>
                </a:solidFill>
              </a:rPr>
            </a:br>
            <a:r>
              <a:rPr lang="es-MX" sz="4800" b="1" dirty="0" err="1">
                <a:solidFill>
                  <a:schemeClr val="tx2">
                    <a:lumMod val="60000"/>
                    <a:lumOff val="40000"/>
                  </a:schemeClr>
                </a:solidFill>
                <a:latin typeface="Arial" panose="020B0604020202020204" pitchFamily="34" charset="0"/>
                <a:cs typeface="Arial" panose="020B0604020202020204" pitchFamily="34" charset="0"/>
              </a:rPr>
              <a:t>Proficient</a:t>
            </a:r>
            <a:r>
              <a:rPr lang="es-MX" sz="4800" b="1" dirty="0">
                <a:solidFill>
                  <a:schemeClr val="tx2">
                    <a:lumMod val="60000"/>
                    <a:lumOff val="40000"/>
                  </a:schemeClr>
                </a:solidFill>
                <a:latin typeface="Arial" panose="020B0604020202020204" pitchFamily="34" charset="0"/>
                <a:cs typeface="Arial" panose="020B0604020202020204" pitchFamily="34" charset="0"/>
              </a:rPr>
              <a:t> </a:t>
            </a:r>
            <a:r>
              <a:rPr lang="es-MX" sz="4800" b="1" dirty="0" err="1">
                <a:solidFill>
                  <a:schemeClr val="tx2">
                    <a:lumMod val="60000"/>
                    <a:lumOff val="40000"/>
                  </a:schemeClr>
                </a:solidFill>
                <a:latin typeface="Arial" panose="020B0604020202020204" pitchFamily="34" charset="0"/>
                <a:cs typeface="Arial" panose="020B0604020202020204" pitchFamily="34" charset="0"/>
              </a:rPr>
              <a:t>Users</a:t>
            </a:r>
            <a:r>
              <a:rPr lang="es-MX" sz="4800" b="1" dirty="0">
                <a:solidFill>
                  <a:schemeClr val="tx2">
                    <a:lumMod val="60000"/>
                    <a:lumOff val="40000"/>
                  </a:schemeClr>
                </a:solidFill>
                <a:latin typeface="Arial" panose="020B0604020202020204" pitchFamily="34" charset="0"/>
                <a:cs typeface="Arial" panose="020B0604020202020204" pitchFamily="34" charset="0"/>
              </a:rPr>
              <a:t> of English</a:t>
            </a:r>
            <a:endParaRPr lang="es-ES" sz="54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420968" y="5777234"/>
            <a:ext cx="9144000" cy="556575"/>
          </a:xfrm>
        </p:spPr>
        <p:txBody>
          <a:bodyPr/>
          <a:lstStyle/>
          <a:p>
            <a:r>
              <a:rPr lang="en-US" dirty="0">
                <a:latin typeface="Arial" panose="020B0604020202020204" pitchFamily="34" charset="0"/>
                <a:cs typeface="Arial" panose="020B0604020202020204" pitchFamily="34" charset="0"/>
              </a:rPr>
              <a:t>Teacher: </a:t>
            </a:r>
            <a:r>
              <a:rPr lang="en-US" dirty="0" err="1" smtClean="0">
                <a:latin typeface="Arial" panose="020B0604020202020204" pitchFamily="34" charset="0"/>
                <a:cs typeface="Arial" panose="020B0604020202020204" pitchFamily="34" charset="0"/>
              </a:rPr>
              <a:t>Mayela</a:t>
            </a:r>
            <a:r>
              <a:rPr lang="en-US" dirty="0" smtClean="0">
                <a:latin typeface="Arial" panose="020B0604020202020204" pitchFamily="34" charset="0"/>
                <a:cs typeface="Arial" panose="020B0604020202020204" pitchFamily="34" charset="0"/>
              </a:rPr>
              <a:t> Alejandra del Carmen </a:t>
            </a:r>
            <a:r>
              <a:rPr lang="en-US" dirty="0" err="1" smtClean="0">
                <a:latin typeface="Arial" panose="020B0604020202020204" pitchFamily="34" charset="0"/>
                <a:cs typeface="Arial" panose="020B0604020202020204" pitchFamily="34" charset="0"/>
              </a:rPr>
              <a:t>Gaona</a:t>
            </a:r>
            <a:r>
              <a:rPr lang="en-US" dirty="0" smtClean="0">
                <a:latin typeface="Arial" panose="020B0604020202020204" pitchFamily="34" charset="0"/>
                <a:cs typeface="Arial" panose="020B0604020202020204" pitchFamily="34" charset="0"/>
              </a:rPr>
              <a:t> Garcia</a:t>
            </a:r>
            <a:endParaRPr lang="es-ES" dirty="0">
              <a:latin typeface="Arial" panose="020B0604020202020204" pitchFamily="34" charset="0"/>
              <a:cs typeface="Arial" panose="020B0604020202020204" pitchFamily="34" charset="0"/>
            </a:endParaRPr>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57995" y="212206"/>
            <a:ext cx="1977839" cy="1944398"/>
          </a:xfrm>
          <a:prstGeom prst="rect">
            <a:avLst/>
          </a:prstGeom>
          <a:noFill/>
        </p:spPr>
      </p:pic>
      <p:sp>
        <p:nvSpPr>
          <p:cNvPr id="4" name="3 Rectángulo"/>
          <p:cNvSpPr/>
          <p:nvPr/>
        </p:nvSpPr>
        <p:spPr>
          <a:xfrm>
            <a:off x="4189067" y="5048421"/>
            <a:ext cx="3813865" cy="369332"/>
          </a:xfrm>
          <a:prstGeom prst="rect">
            <a:avLst/>
          </a:prstGeom>
        </p:spPr>
        <p:txBody>
          <a:bodyPr wrap="none">
            <a:spAutoFit/>
          </a:bodyPr>
          <a:lstStyle/>
          <a:p>
            <a:pPr lvl="0" algn="just"/>
            <a:r>
              <a:rPr lang="es-MX" altLang="es-ES" b="1" dirty="0" err="1">
                <a:solidFill>
                  <a:prstClr val="black"/>
                </a:solidFill>
                <a:latin typeface="Arial" panose="020B0604020202020204" pitchFamily="34" charset="0"/>
                <a:cs typeface="Arial" panose="020B0604020202020204" pitchFamily="34" charset="0"/>
              </a:rPr>
              <a:t>Number</a:t>
            </a:r>
            <a:r>
              <a:rPr lang="es-MX" altLang="es-ES" b="1" dirty="0">
                <a:solidFill>
                  <a:prstClr val="black"/>
                </a:solidFill>
                <a:latin typeface="Arial" panose="020B0604020202020204" pitchFamily="34" charset="0"/>
                <a:cs typeface="Arial" panose="020B0604020202020204" pitchFamily="34" charset="0"/>
              </a:rPr>
              <a:t> of </a:t>
            </a:r>
            <a:r>
              <a:rPr lang="es-MX" altLang="es-ES" b="1" dirty="0" err="1">
                <a:solidFill>
                  <a:prstClr val="black"/>
                </a:solidFill>
                <a:latin typeface="Arial" panose="020B0604020202020204" pitchFamily="34" charset="0"/>
                <a:cs typeface="Arial" panose="020B0604020202020204" pitchFamily="34" charset="0"/>
              </a:rPr>
              <a:t>hours</a:t>
            </a:r>
            <a:r>
              <a:rPr lang="es-MX" altLang="es-ES" b="1" dirty="0">
                <a:solidFill>
                  <a:prstClr val="black"/>
                </a:solidFill>
                <a:latin typeface="Arial" panose="020B0604020202020204" pitchFamily="34" charset="0"/>
                <a:cs typeface="Arial" panose="020B0604020202020204" pitchFamily="34" charset="0"/>
              </a:rPr>
              <a:t>/ </a:t>
            </a:r>
            <a:r>
              <a:rPr lang="es-MX" altLang="es-ES" b="1" dirty="0" err="1">
                <a:solidFill>
                  <a:prstClr val="black"/>
                </a:solidFill>
                <a:latin typeface="Arial" panose="020B0604020202020204" pitchFamily="34" charset="0"/>
                <a:cs typeface="Arial" panose="020B0604020202020204" pitchFamily="34" charset="0"/>
              </a:rPr>
              <a:t>Credits</a:t>
            </a:r>
            <a:r>
              <a:rPr lang="es-MX" altLang="es-ES" b="1" dirty="0">
                <a:solidFill>
                  <a:prstClr val="black"/>
                </a:solidFill>
                <a:latin typeface="Arial" panose="020B0604020202020204" pitchFamily="34" charset="0"/>
                <a:cs typeface="Arial" panose="020B0604020202020204" pitchFamily="34" charset="0"/>
              </a:rPr>
              <a:t>: </a:t>
            </a:r>
            <a:r>
              <a:rPr lang="es-MX" altLang="es-ES" dirty="0">
                <a:solidFill>
                  <a:prstClr val="black"/>
                </a:solidFill>
                <a:latin typeface="Arial" panose="020B0604020202020204" pitchFamily="34" charset="0"/>
                <a:cs typeface="Arial" panose="020B0604020202020204" pitchFamily="34" charset="0"/>
              </a:rPr>
              <a:t>6/ 6.75</a:t>
            </a:r>
          </a:p>
        </p:txBody>
      </p:sp>
    </p:spTree>
    <p:extLst>
      <p:ext uri="{BB962C8B-B14F-4D97-AF65-F5344CB8AC3E}">
        <p14:creationId xmlns:p14="http://schemas.microsoft.com/office/powerpoint/2010/main" val="4106616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133" t="12808" r="23208" b="34551"/>
          <a:stretch/>
        </p:blipFill>
        <p:spPr>
          <a:xfrm>
            <a:off x="434714" y="284813"/>
            <a:ext cx="5199056" cy="2922025"/>
          </a:xfrm>
          <a:prstGeom prst="rect">
            <a:avLst/>
          </a:prstGeom>
        </p:spPr>
      </p:pic>
      <p:pic>
        <p:nvPicPr>
          <p:cNvPr id="5" name="Imagen 4"/>
          <p:cNvPicPr>
            <a:picLocks noChangeAspect="1"/>
          </p:cNvPicPr>
          <p:nvPr/>
        </p:nvPicPr>
        <p:blipFill rotWithShape="1">
          <a:blip r:embed="rId3"/>
          <a:srcRect l="23935" t="18794" r="23307" b="38164"/>
          <a:stretch/>
        </p:blipFill>
        <p:spPr>
          <a:xfrm>
            <a:off x="434714" y="3307633"/>
            <a:ext cx="5676537" cy="2603770"/>
          </a:xfrm>
          <a:prstGeom prst="rect">
            <a:avLst/>
          </a:prstGeom>
        </p:spPr>
      </p:pic>
      <p:pic>
        <p:nvPicPr>
          <p:cNvPr id="6" name="Imagen 5"/>
          <p:cNvPicPr>
            <a:picLocks noChangeAspect="1"/>
          </p:cNvPicPr>
          <p:nvPr/>
        </p:nvPicPr>
        <p:blipFill rotWithShape="1">
          <a:blip r:embed="rId4"/>
          <a:srcRect l="24116" t="20833" r="23579" b="27203"/>
          <a:stretch/>
        </p:blipFill>
        <p:spPr>
          <a:xfrm>
            <a:off x="6318360" y="2620296"/>
            <a:ext cx="5292696" cy="2956255"/>
          </a:xfrm>
          <a:prstGeom prst="rect">
            <a:avLst/>
          </a:prstGeom>
        </p:spPr>
      </p:pic>
      <p:pic>
        <p:nvPicPr>
          <p:cNvPr id="7" name="Marcador de contenido 6"/>
          <p:cNvPicPr>
            <a:picLocks noGrp="1" noChangeAspect="1"/>
          </p:cNvPicPr>
          <p:nvPr>
            <p:ph idx="1"/>
          </p:nvPr>
        </p:nvPicPr>
        <p:blipFill rotWithShape="1">
          <a:blip r:embed="rId3"/>
          <a:srcRect l="23935" t="60675" r="23307" b="6382"/>
          <a:stretch/>
        </p:blipFill>
        <p:spPr>
          <a:xfrm>
            <a:off x="6238188" y="618186"/>
            <a:ext cx="5372868" cy="1886201"/>
          </a:xfrm>
          <a:prstGeom prst="rect">
            <a:avLst/>
          </a:prstGeom>
        </p:spPr>
      </p:pic>
    </p:spTree>
    <p:extLst>
      <p:ext uri="{BB962C8B-B14F-4D97-AF65-F5344CB8AC3E}">
        <p14:creationId xmlns:p14="http://schemas.microsoft.com/office/powerpoint/2010/main" val="1125801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344773" y="584616"/>
            <a:ext cx="7600013" cy="6022246"/>
          </a:xfrm>
        </p:spPr>
        <p:txBody>
          <a:bodyPr>
            <a:normAutofit fontScale="62500" lnSpcReduction="20000"/>
          </a:bodyPr>
          <a:lstStyle/>
          <a:p>
            <a:pPr marL="0" lvl="0" indent="0" algn="ctr">
              <a:buNone/>
            </a:pPr>
            <a:r>
              <a:rPr lang="en-US" altLang="es-ES" b="1" dirty="0">
                <a:solidFill>
                  <a:prstClr val="black"/>
                </a:solidFill>
                <a:latin typeface="Arial" panose="020B0604020202020204" pitchFamily="34" charset="0"/>
                <a:ea typeface="Calibri" panose="020F0502020204030204" pitchFamily="34" charset="0"/>
                <a:cs typeface="Arial" panose="020B0604020202020204" pitchFamily="34" charset="0"/>
              </a:rPr>
              <a:t>Additional online references and resources</a:t>
            </a:r>
          </a:p>
          <a:p>
            <a:pPr marL="0" lvl="0" indent="0">
              <a:buNone/>
            </a:pPr>
            <a:endPar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rPr>
              <a:t>L</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2"/>
              </a:rPr>
              <a:t>http://www.bbc.co.uk/learningenglish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3"/>
              </a:rPr>
              <a:t>https://www.teachingenglish.org.uk/teaching-adults</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Adult learners.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4"/>
              </a:rPr>
              <a:t>https://elt.oup.com/learning_resources/courses/adultlearners/?cc=mx&amp;selLanguage=en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Learning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5"/>
              </a:rPr>
              <a:t>https://www.cambridgeenglish.org/learning-english/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Teacher’s corner.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6"/>
              </a:rPr>
              <a:t>https://americanenglish.state.gov/teachers-corner</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Classroom resources. Pearson.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7"/>
              </a:rPr>
              <a:t>https://www.pearsonelt.com/professional-development/resources.html</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Oxford.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8"/>
              </a:rPr>
              <a:t>https://elt.oup.com/teachersclub/courses/teachingadults/?cc=mx&amp;selLanguage=en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dirty="0"/>
              <a:t>For teachers. BBC. </a:t>
            </a:r>
            <a:r>
              <a:rPr lang="en-US" dirty="0">
                <a:hlinkClick r:id="rId9"/>
              </a:rPr>
              <a:t>http://www.bbc.co.uk/worldservice/learningenglish/teach/</a:t>
            </a:r>
            <a:endParaRPr lang="en-US" dirty="0"/>
          </a:p>
          <a:p>
            <a:pPr marL="0" lvl="0" indent="0">
              <a:lnSpc>
                <a:spcPct val="120000"/>
              </a:lnSpc>
              <a:buNone/>
            </a:pPr>
            <a:r>
              <a:rPr lang="en-US" dirty="0" err="1"/>
              <a:t>Onestop</a:t>
            </a:r>
            <a:r>
              <a:rPr lang="en-US" dirty="0"/>
              <a:t> English. </a:t>
            </a:r>
            <a:r>
              <a:rPr lang="en-US" dirty="0">
                <a:hlinkClick r:id="rId10"/>
              </a:rPr>
              <a:t>http://www.onestopenglish.com/</a:t>
            </a:r>
            <a:endParaRPr lang="en-US" dirty="0"/>
          </a:p>
          <a:p>
            <a:pPr marL="0" lvl="0" indent="0">
              <a:lnSpc>
                <a:spcPct val="120000"/>
              </a:lnSpc>
              <a:buNone/>
            </a:pPr>
            <a:r>
              <a:rPr lang="en-US" dirty="0"/>
              <a:t>The digital teacher. </a:t>
            </a:r>
            <a:r>
              <a:rPr lang="en-US" dirty="0">
                <a:hlinkClick r:id="rId11"/>
              </a:rPr>
              <a:t>https://thedigitalteacher.com/</a:t>
            </a:r>
            <a:endParaRPr lang="en-US" dirty="0"/>
          </a:p>
          <a:p>
            <a:pPr marL="0" lvl="0" indent="0">
              <a:buNone/>
            </a:pPr>
            <a:endParaRPr lang="es-ES" dirty="0"/>
          </a:p>
        </p:txBody>
      </p:sp>
      <p:sp>
        <p:nvSpPr>
          <p:cNvPr id="5" name="Marcador de contenido 4"/>
          <p:cNvSpPr>
            <a:spLocks noGrp="1"/>
          </p:cNvSpPr>
          <p:nvPr>
            <p:ph sz="half" idx="2"/>
          </p:nvPr>
        </p:nvSpPr>
        <p:spPr>
          <a:xfrm>
            <a:off x="7944787" y="584616"/>
            <a:ext cx="3882452" cy="5592347"/>
          </a:xfrm>
        </p:spPr>
        <p:txBody>
          <a:bodyPr>
            <a:normAutofit fontScale="62500" lnSpcReduction="20000"/>
          </a:bodyPr>
          <a:lstStyle/>
          <a:p>
            <a:pPr marL="0" lvl="0" indent="0">
              <a:lnSpc>
                <a:spcPct val="120000"/>
              </a:lnSpc>
              <a:buNone/>
            </a:pPr>
            <a:r>
              <a:rPr lang="es-ES" dirty="0">
                <a:hlinkClick r:id="rId12"/>
              </a:rPr>
              <a:t>https://visuwords.com/</a:t>
            </a:r>
            <a:endParaRPr lang="es-ES" dirty="0"/>
          </a:p>
          <a:p>
            <a:pPr marL="0" lvl="0" indent="0">
              <a:lnSpc>
                <a:spcPct val="120000"/>
              </a:lnSpc>
              <a:buNone/>
            </a:pPr>
            <a:r>
              <a:rPr lang="es-ES" dirty="0">
                <a:hlinkClick r:id="rId13"/>
              </a:rPr>
              <a:t>https://www.eslvideo.com/</a:t>
            </a:r>
            <a:endParaRPr lang="es-ES" dirty="0"/>
          </a:p>
          <a:p>
            <a:pPr marL="0" lvl="0" indent="0">
              <a:lnSpc>
                <a:spcPct val="120000"/>
              </a:lnSpc>
              <a:buNone/>
            </a:pPr>
            <a:r>
              <a:rPr lang="es-ES" dirty="0">
                <a:hlinkClick r:id="rId14"/>
              </a:rPr>
              <a:t>https://es.lyricstraining.com/</a:t>
            </a:r>
            <a:endParaRPr lang="es-ES" dirty="0"/>
          </a:p>
          <a:p>
            <a:pPr marL="0" lvl="0" indent="0">
              <a:lnSpc>
                <a:spcPct val="120000"/>
              </a:lnSpc>
              <a:buNone/>
            </a:pPr>
            <a:r>
              <a:rPr lang="es-ES" dirty="0">
                <a:hlinkClick r:id="rId15"/>
              </a:rPr>
              <a:t>https://www.busuu.com/es</a:t>
            </a:r>
            <a:endParaRPr lang="es-ES" dirty="0"/>
          </a:p>
          <a:p>
            <a:pPr marL="0" lvl="0" indent="0">
              <a:lnSpc>
                <a:spcPct val="120000"/>
              </a:lnSpc>
              <a:buNone/>
            </a:pPr>
            <a:r>
              <a:rPr lang="es-ES" dirty="0">
                <a:hlinkClick r:id="rId16"/>
              </a:rPr>
              <a:t>http://intermediatelow.blogspot.com/</a:t>
            </a:r>
            <a:endParaRPr lang="es-ES" dirty="0"/>
          </a:p>
          <a:p>
            <a:pPr marL="0" lvl="0" indent="0">
              <a:lnSpc>
                <a:spcPct val="120000"/>
              </a:lnSpc>
              <a:buNone/>
            </a:pPr>
            <a:r>
              <a:rPr lang="es-ES" dirty="0">
                <a:hlinkClick r:id="rId17"/>
              </a:rPr>
              <a:t>https://www.englishclub.com/</a:t>
            </a:r>
            <a:endParaRPr lang="es-ES" dirty="0"/>
          </a:p>
          <a:p>
            <a:pPr marL="0" lvl="0" indent="0">
              <a:lnSpc>
                <a:spcPct val="120000"/>
              </a:lnSpc>
              <a:buNone/>
            </a:pPr>
            <a:r>
              <a:rPr lang="es-ES" dirty="0">
                <a:hlinkClick r:id="rId18"/>
              </a:rPr>
              <a:t>http://www.topics-mag.com/</a:t>
            </a:r>
            <a:endParaRPr lang="es-ES" dirty="0"/>
          </a:p>
          <a:p>
            <a:pPr marL="0" lvl="0" indent="0">
              <a:lnSpc>
                <a:spcPct val="120000"/>
              </a:lnSpc>
              <a:buNone/>
            </a:pPr>
            <a:r>
              <a:rPr lang="es-ES" dirty="0">
                <a:hlinkClick r:id="rId19"/>
              </a:rPr>
              <a:t>http://www.readableblog.com/</a:t>
            </a:r>
            <a:endParaRPr lang="es-ES" dirty="0"/>
          </a:p>
          <a:p>
            <a:pPr marL="0" lvl="0" indent="0">
              <a:lnSpc>
                <a:spcPct val="120000"/>
              </a:lnSpc>
              <a:buNone/>
            </a:pPr>
            <a:r>
              <a:rPr lang="es-ES" dirty="0">
                <a:hlinkClick r:id="rId20"/>
              </a:rPr>
              <a:t>https://dictionary.cambridge.org/es/</a:t>
            </a:r>
            <a:endParaRPr lang="es-ES" dirty="0"/>
          </a:p>
          <a:p>
            <a:pPr marL="0" lvl="0" indent="0">
              <a:lnSpc>
                <a:spcPct val="120000"/>
              </a:lnSpc>
              <a:buNone/>
            </a:pPr>
            <a:r>
              <a:rPr lang="es-ES" dirty="0">
                <a:hlinkClick r:id="rId2"/>
              </a:rPr>
              <a:t>http://www.bbc.co.uk/learningenglish</a:t>
            </a:r>
            <a:endParaRPr lang="es-ES" dirty="0"/>
          </a:p>
          <a:p>
            <a:pPr marL="0" lvl="0" indent="0">
              <a:lnSpc>
                <a:spcPct val="120000"/>
              </a:lnSpc>
              <a:buNone/>
            </a:pPr>
            <a:r>
              <a:rPr lang="es-ES" dirty="0">
                <a:hlinkClick r:id="rId21"/>
              </a:rPr>
              <a:t>https://www.tefl.net/</a:t>
            </a:r>
            <a:endParaRPr lang="es-ES" dirty="0"/>
          </a:p>
          <a:p>
            <a:pPr marL="0" lvl="0" indent="0">
              <a:lnSpc>
                <a:spcPct val="120000"/>
              </a:lnSpc>
              <a:buNone/>
            </a:pPr>
            <a:r>
              <a:rPr lang="es-ES" dirty="0">
                <a:hlinkClick r:id="rId22"/>
              </a:rPr>
              <a:t>http://www.elllo.org/</a:t>
            </a:r>
            <a:endParaRPr lang="es-ES" dirty="0"/>
          </a:p>
          <a:p>
            <a:pPr marL="0" indent="0">
              <a:buNone/>
            </a:pPr>
            <a:endParaRPr lang="es-ES" dirty="0"/>
          </a:p>
        </p:txBody>
      </p:sp>
    </p:spTree>
    <p:extLst>
      <p:ext uri="{BB962C8B-B14F-4D97-AF65-F5344CB8AC3E}">
        <p14:creationId xmlns:p14="http://schemas.microsoft.com/office/powerpoint/2010/main" val="2766193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t3.gstatic.com/images?q=tbn:ANd9GcQhNalRX0_UN1_bdjF9Kmq0TDZirc6RoPjBhcmL5inLKVSEd_7W">
            <a:extLst>
              <a:ext uri="{FF2B5EF4-FFF2-40B4-BE49-F238E27FC236}">
                <a16:creationId xmlns:a16="http://schemas.microsoft.com/office/drawing/2014/main" xmlns="" id="{4E47ABC3-D125-4610-8507-C6749CC1EBCC}"/>
              </a:ext>
            </a:extLst>
          </p:cNvPr>
          <p:cNvPicPr>
            <a:picLocks noChangeAspect="1" noChangeArrowheads="1"/>
          </p:cNvPicPr>
          <p:nvPr/>
        </p:nvPicPr>
        <p:blipFill>
          <a:blip r:embed="rId2" cstate="print"/>
          <a:srcRect/>
          <a:stretch>
            <a:fillRect/>
          </a:stretch>
        </p:blipFill>
        <p:spPr bwMode="auto">
          <a:xfrm rot="20299810">
            <a:off x="1220612" y="1193086"/>
            <a:ext cx="5701940" cy="4484925"/>
          </a:xfrm>
          <a:prstGeom prst="rect">
            <a:avLst/>
          </a:prstGeom>
          <a:noFill/>
        </p:spPr>
      </p:pic>
      <p:sp>
        <p:nvSpPr>
          <p:cNvPr id="6" name="2 CuadroTexto">
            <a:extLst>
              <a:ext uri="{FF2B5EF4-FFF2-40B4-BE49-F238E27FC236}">
                <a16:creationId xmlns:a16="http://schemas.microsoft.com/office/drawing/2014/main" xmlns="" id="{8E1965B5-CCF8-4FD5-94EF-3F68647B32C9}"/>
              </a:ext>
            </a:extLst>
          </p:cNvPr>
          <p:cNvSpPr txBox="1"/>
          <p:nvPr/>
        </p:nvSpPr>
        <p:spPr>
          <a:xfrm>
            <a:off x="4477278" y="5987497"/>
            <a:ext cx="7026091" cy="584775"/>
          </a:xfrm>
          <a:prstGeom prst="rect">
            <a:avLst/>
          </a:prstGeom>
          <a:noFill/>
        </p:spPr>
        <p:txBody>
          <a:bodyPr wrap="none" rtlCol="0">
            <a:spAutoFit/>
          </a:bodyPr>
          <a:lstStyle/>
          <a:p>
            <a:r>
              <a:rPr lang="es-ES_tradnl" sz="3200" b="1" dirty="0" err="1">
                <a:solidFill>
                  <a:srgbClr val="008000"/>
                </a:solidFill>
                <a:latin typeface="Script MT Bold" pitchFamily="66" charset="0"/>
              </a:rPr>
              <a:t>Teacher</a:t>
            </a:r>
            <a:r>
              <a:rPr lang="es-ES_tradnl" sz="3200" b="1" dirty="0">
                <a:solidFill>
                  <a:srgbClr val="008000"/>
                </a:solidFill>
                <a:latin typeface="Script MT Bold" pitchFamily="66" charset="0"/>
              </a:rPr>
              <a:t> Mayela Alejandra Gaona García</a:t>
            </a:r>
            <a:endParaRPr lang="es-ES" sz="3200" b="1" dirty="0">
              <a:solidFill>
                <a:srgbClr val="008000"/>
              </a:solidFill>
              <a:latin typeface="Script MT Bold" pitchFamily="66" charset="0"/>
            </a:endParaRPr>
          </a:p>
        </p:txBody>
      </p:sp>
    </p:spTree>
    <p:extLst>
      <p:ext uri="{BB962C8B-B14F-4D97-AF65-F5344CB8AC3E}">
        <p14:creationId xmlns:p14="http://schemas.microsoft.com/office/powerpoint/2010/main" val="111339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Purpose</a:t>
            </a:r>
            <a:endParaRPr lang="es-MX" b="1" dirty="0">
              <a:solidFill>
                <a:schemeClr val="tx2">
                  <a:lumMod val="60000"/>
                  <a:lumOff val="40000"/>
                </a:schemeClr>
              </a:solidFill>
            </a:endParaRPr>
          </a:p>
        </p:txBody>
      </p:sp>
      <p:grpSp>
        <p:nvGrpSpPr>
          <p:cNvPr id="5" name="Group 2">
            <a:extLst>
              <a:ext uri="{FF2B5EF4-FFF2-40B4-BE49-F238E27FC236}">
                <a16:creationId xmlns:a16="http://schemas.microsoft.com/office/drawing/2014/main" xmlns="" id="{42462D4D-A385-433B-A648-DBC27B33A6B3}"/>
              </a:ext>
            </a:extLst>
          </p:cNvPr>
          <p:cNvGrpSpPr>
            <a:grpSpLocks/>
          </p:cNvGrpSpPr>
          <p:nvPr/>
        </p:nvGrpSpPr>
        <p:grpSpPr bwMode="auto">
          <a:xfrm>
            <a:off x="500334" y="2114880"/>
            <a:ext cx="11093568" cy="5027796"/>
            <a:chOff x="2268" y="4390"/>
            <a:chExt cx="8151" cy="4035"/>
          </a:xfrm>
        </p:grpSpPr>
        <p:pic>
          <p:nvPicPr>
            <p:cNvPr id="6" name="Picture 3">
              <a:extLst>
                <a:ext uri="{FF2B5EF4-FFF2-40B4-BE49-F238E27FC236}">
                  <a16:creationId xmlns:a16="http://schemas.microsoft.com/office/drawing/2014/main" xmlns="" id="{8240F006-64BA-4ACF-9F37-40453D3AB0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 y="4390"/>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xmlns="" id="{E6244576-1BDB-48F4-90A8-A6ACE3C5FD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 y="4680"/>
              <a:ext cx="3717" cy="2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xmlns="" id="{2DBFC7D4-E6F4-4E67-851C-AE0EE51AAA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1" y="4680"/>
              <a:ext cx="4514" cy="2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xmlns="" id="{E078D0CD-D617-435B-B8A6-CFCF2D81DF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8" y="4971"/>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xmlns="" id="{1E948640-78D8-4A93-AEBF-142B95A505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8" y="5264"/>
              <a:ext cx="688" cy="2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xmlns="" id="{8BE24F48-5A25-41EC-A012-F02DAE398B9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2" y="5264"/>
              <a:ext cx="7558" cy="2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xmlns="" id="{164F9624-602F-4984-9672-B0290AC4C6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8" y="5555"/>
              <a:ext cx="8130" cy="2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xmlns="" id="{ADC42751-6345-4C1A-B698-D434F3C07DB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8" y="5845"/>
              <a:ext cx="7969" cy="2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a:extLst>
                <a:ext uri="{FF2B5EF4-FFF2-40B4-BE49-F238E27FC236}">
                  <a16:creationId xmlns:a16="http://schemas.microsoft.com/office/drawing/2014/main" xmlns="" id="{BCD143A3-56B5-4672-A417-B742F9AFC8D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42" y="5845"/>
              <a:ext cx="256" cy="2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xmlns="" id="{4980FA06-A214-4F80-B8D3-3187D545446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68" y="6135"/>
              <a:ext cx="8135" cy="2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a:extLst>
                <a:ext uri="{FF2B5EF4-FFF2-40B4-BE49-F238E27FC236}">
                  <a16:creationId xmlns:a16="http://schemas.microsoft.com/office/drawing/2014/main" xmlns="" id="{73A5B743-9EEF-4D64-B802-A77FE2A2B3B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68" y="6428"/>
              <a:ext cx="8137" cy="2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a:extLst>
                <a:ext uri="{FF2B5EF4-FFF2-40B4-BE49-F238E27FC236}">
                  <a16:creationId xmlns:a16="http://schemas.microsoft.com/office/drawing/2014/main" xmlns="" id="{DE10DC84-06E4-4D23-B49D-8C8029E4AEC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68" y="6719"/>
              <a:ext cx="8151" cy="2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a:extLst>
                <a:ext uri="{FF2B5EF4-FFF2-40B4-BE49-F238E27FC236}">
                  <a16:creationId xmlns:a16="http://schemas.microsoft.com/office/drawing/2014/main" xmlns="" id="{8850D8E2-60A5-4705-B0FC-5381FF34DCA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68" y="7009"/>
              <a:ext cx="677" cy="2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a:extLst>
                <a:ext uri="{FF2B5EF4-FFF2-40B4-BE49-F238E27FC236}">
                  <a16:creationId xmlns:a16="http://schemas.microsoft.com/office/drawing/2014/main" xmlns="" id="{5E7687E3-7A72-498E-9E75-91D3116F0B3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32" y="7009"/>
              <a:ext cx="7572" cy="2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a:extLst>
                <a:ext uri="{FF2B5EF4-FFF2-40B4-BE49-F238E27FC236}">
                  <a16:creationId xmlns:a16="http://schemas.microsoft.com/office/drawing/2014/main" xmlns="" id="{D0663324-528A-4F51-905E-AA5CE015C79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68" y="7299"/>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a:extLst>
                <a:ext uri="{FF2B5EF4-FFF2-40B4-BE49-F238E27FC236}">
                  <a16:creationId xmlns:a16="http://schemas.microsoft.com/office/drawing/2014/main" xmlns="" id="{2C3B5E18-F0AE-447C-8DB0-269285E31EF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68" y="7592"/>
              <a:ext cx="1554" cy="2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a:extLst>
                <a:ext uri="{FF2B5EF4-FFF2-40B4-BE49-F238E27FC236}">
                  <a16:creationId xmlns:a16="http://schemas.microsoft.com/office/drawing/2014/main" xmlns="" id="{6F8150D4-1672-45B6-BDF2-7FA925E63F1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61" y="8173"/>
              <a:ext cx="158" cy="252"/>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Imagen 10"/>
          <p:cNvPicPr/>
          <p:nvPr/>
        </p:nvPicPr>
        <p:blipFill>
          <a:blip r:embed="rId19">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1824372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7" y="1402"/>
            <a:ext cx="1817482" cy="1654870"/>
          </a:xfrm>
          <a:prstGeom prst="rect">
            <a:avLst/>
          </a:prstGeom>
          <a:noFill/>
        </p:spPr>
      </p:pic>
      <p:sp>
        <p:nvSpPr>
          <p:cNvPr id="4" name="CuadroTexto 17">
            <a:extLst>
              <a:ext uri="{FF2B5EF4-FFF2-40B4-BE49-F238E27FC236}">
                <a16:creationId xmlns:a16="http://schemas.microsoft.com/office/drawing/2014/main" xmlns="" id="{1AE0C460-7439-401F-8D9D-C5FE773CEC92}"/>
              </a:ext>
            </a:extLst>
          </p:cNvPr>
          <p:cNvSpPr txBox="1">
            <a:spLocks noGrp="1"/>
          </p:cNvSpPr>
          <p:nvPr>
            <p:ph idx="1"/>
          </p:nvPr>
        </p:nvSpPr>
        <p:spPr>
          <a:xfrm>
            <a:off x="310551" y="1670347"/>
            <a:ext cx="11628407" cy="6620274"/>
          </a:xfrm>
          <a:prstGeom prst="rect">
            <a:avLst/>
          </a:prstGeom>
          <a:noFill/>
        </p:spPr>
        <p:txBody>
          <a:bodyPr wrap="square" rtlCol="0">
            <a:spAutoFit/>
          </a:bodyPr>
          <a:lstStyle/>
          <a:p>
            <a:pPr marL="0" indent="0">
              <a:buNone/>
            </a:pPr>
            <a:r>
              <a:rPr lang="es-MX" sz="3200" b="1" u="sng" dirty="0" err="1">
                <a:latin typeface="Arial" panose="020B0604020202020204" pitchFamily="34" charset="0"/>
                <a:cs typeface="Arial" panose="020B0604020202020204" pitchFamily="34" charset="0"/>
              </a:rPr>
              <a:t>This</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course</a:t>
            </a:r>
            <a:r>
              <a:rPr lang="es-MX" sz="3200" b="1" u="sng" dirty="0">
                <a:latin typeface="Arial" panose="020B0604020202020204" pitchFamily="34" charset="0"/>
                <a:cs typeface="Arial" panose="020B0604020202020204" pitchFamily="34" charset="0"/>
              </a:rPr>
              <a:t> has </a:t>
            </a:r>
            <a:r>
              <a:rPr lang="es-MX" sz="3200" b="1" u="sng" dirty="0" err="1">
                <a:latin typeface="Arial" panose="020B0604020202020204" pitchFamily="34" charset="0"/>
                <a:cs typeface="Arial" panose="020B0604020202020204" pitchFamily="34" charset="0"/>
              </a:rPr>
              <a:t>three</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main</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objectives</a:t>
            </a:r>
            <a:r>
              <a:rPr lang="es-MX" sz="3200" b="1" u="sng" dirty="0">
                <a:latin typeface="Arial" panose="020B0604020202020204" pitchFamily="34" charset="0"/>
                <a:cs typeface="Arial" panose="020B0604020202020204" pitchFamily="34" charset="0"/>
              </a:rPr>
              <a:t>:</a:t>
            </a:r>
          </a:p>
          <a:p>
            <a:endParaRPr lang="es-MX" sz="3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use English in personal and social </a:t>
            </a:r>
            <a:r>
              <a:rPr lang="es-MX" sz="2400" dirty="0" err="1">
                <a:latin typeface="Arial" panose="020B0604020202020204" pitchFamily="34" charset="0"/>
                <a:cs typeface="Arial" panose="020B0604020202020204" pitchFamily="34" charset="0"/>
              </a:rPr>
              <a:t>communications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relationships</a:t>
            </a:r>
            <a:r>
              <a:rPr lang="es-MX" sz="2400" dirty="0">
                <a:latin typeface="Arial" panose="020B0604020202020204" pitchFamily="34" charset="0"/>
                <a:cs typeface="Arial" panose="020B0604020202020204" pitchFamily="34" charset="0"/>
              </a:rPr>
              <a:t>, complete </a:t>
            </a:r>
            <a:r>
              <a:rPr lang="es-MX" sz="2400" dirty="0" err="1">
                <a:latin typeface="Arial" panose="020B0604020202020204" pitchFamily="34" charset="0"/>
                <a:cs typeface="Arial" panose="020B0604020202020204" pitchFamily="34" charset="0"/>
              </a:rPr>
              <a:t>transactions</a:t>
            </a:r>
            <a:r>
              <a:rPr lang="es-MX" sz="2400" dirty="0">
                <a:latin typeface="Arial" panose="020B0604020202020204" pitchFamily="34" charset="0"/>
                <a:cs typeface="Arial" panose="020B0604020202020204" pitchFamily="34" charset="0"/>
              </a:rPr>
              <a:t> and </a:t>
            </a:r>
            <a:r>
              <a:rPr lang="es-MX" sz="2400" dirty="0" err="1">
                <a:latin typeface="Arial" panose="020B0604020202020204" pitchFamily="34" charset="0"/>
                <a:cs typeface="Arial" panose="020B0604020202020204" pitchFamily="34" charset="0"/>
              </a:rPr>
              <a:t>carry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out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every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day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needs</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increase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engagement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with</a:t>
            </a:r>
            <a:r>
              <a:rPr lang="es-MX" sz="2400" dirty="0">
                <a:latin typeface="Arial" panose="020B0604020202020204" pitchFamily="34" charset="0"/>
                <a:cs typeface="Arial" panose="020B0604020202020204" pitchFamily="34" charset="0"/>
              </a:rPr>
              <a:t> cultural and intercultural </a:t>
            </a:r>
            <a:r>
              <a:rPr lang="es-MX" sz="2400" dirty="0" err="1">
                <a:latin typeface="Arial" panose="020B0604020202020204" pitchFamily="34" charset="0"/>
                <a:cs typeface="Arial" panose="020B0604020202020204" pitchFamily="34" charset="0"/>
              </a:rPr>
              <a:t>activities</a:t>
            </a:r>
            <a:r>
              <a:rPr lang="es-MX" sz="2400" dirty="0">
                <a:latin typeface="Arial" panose="020B0604020202020204" pitchFamily="34" charset="0"/>
                <a:cs typeface="Arial" panose="020B0604020202020204" pitchFamily="34" charset="0"/>
              </a:rPr>
              <a:t> in English, in </a:t>
            </a:r>
            <a:r>
              <a:rPr lang="es-MX" sz="2400" dirty="0" err="1">
                <a:latin typeface="Arial" panose="020B0604020202020204" pitchFamily="34" charset="0"/>
                <a:cs typeface="Arial" panose="020B0604020202020204" pitchFamily="34" charset="0"/>
              </a:rPr>
              <a:t>order</a:t>
            </a:r>
            <a:r>
              <a:rPr lang="es-MX" sz="2400" dirty="0">
                <a:latin typeface="Arial" panose="020B0604020202020204" pitchFamily="34" charset="0"/>
                <a:cs typeface="Arial" panose="020B0604020202020204" pitchFamily="34" charset="0"/>
              </a:rPr>
              <a:t> to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 </a:t>
            </a:r>
            <a:r>
              <a:rPr lang="es-MX" sz="2400" dirty="0" err="1">
                <a:latin typeface="Arial" panose="020B0604020202020204" pitchFamily="34" charset="0"/>
                <a:cs typeface="Arial" panose="020B0604020202020204" pitchFamily="34" charset="0"/>
              </a:rPr>
              <a:t>better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understanding</a:t>
            </a:r>
            <a:r>
              <a:rPr lang="es-MX" sz="2400" dirty="0">
                <a:latin typeface="Arial" panose="020B0604020202020204" pitchFamily="34" charset="0"/>
                <a:cs typeface="Arial" panose="020B0604020202020204" pitchFamily="34" charset="0"/>
              </a:rPr>
              <a:t> of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own</a:t>
            </a:r>
            <a:r>
              <a:rPr lang="es-MX" sz="2400" dirty="0">
                <a:latin typeface="Arial" panose="020B0604020202020204" pitchFamily="34" charset="0"/>
                <a:cs typeface="Arial" panose="020B0604020202020204" pitchFamily="34" charset="0"/>
              </a:rPr>
              <a:t> cultures as </a:t>
            </a:r>
            <a:r>
              <a:rPr lang="es-MX" sz="2400" dirty="0" err="1">
                <a:latin typeface="Arial" panose="020B0604020202020204" pitchFamily="34" charset="0"/>
                <a:cs typeface="Arial" panose="020B0604020202020204" pitchFamily="34" charset="0"/>
              </a:rPr>
              <a:t>well</a:t>
            </a:r>
            <a:r>
              <a:rPr lang="es-MX" sz="2400" dirty="0">
                <a:latin typeface="Arial" panose="020B0604020202020204" pitchFamily="34" charset="0"/>
                <a:cs typeface="Arial" panose="020B0604020202020204" pitchFamily="34" charset="0"/>
              </a:rPr>
              <a:t> as </a:t>
            </a:r>
            <a:r>
              <a:rPr lang="es-MX" sz="2400" dirty="0" err="1">
                <a:latin typeface="Arial" panose="020B0604020202020204" pitchFamily="34" charset="0"/>
                <a:cs typeface="Arial" panose="020B0604020202020204" pitchFamily="34" charset="0"/>
              </a:rPr>
              <a:t>other</a:t>
            </a:r>
            <a:r>
              <a:rPr lang="es-MX" sz="2400" dirty="0">
                <a:latin typeface="Arial" panose="020B0604020202020204" pitchFamily="34" charset="0"/>
                <a:cs typeface="Arial" panose="020B0604020202020204" pitchFamily="34" charset="0"/>
              </a:rPr>
              <a:t> cultures </a:t>
            </a:r>
            <a:r>
              <a:rPr lang="es-MX" sz="2400" dirty="0" err="1">
                <a:latin typeface="Arial" panose="020B0604020202020204" pitchFamily="34" charset="0"/>
                <a:cs typeface="Arial" panose="020B0604020202020204" pitchFamily="34" charset="0"/>
              </a:rPr>
              <a:t>around</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world</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teach</a:t>
            </a:r>
            <a:r>
              <a:rPr lang="es-MX" sz="2400" dirty="0">
                <a:latin typeface="Arial" panose="020B0604020202020204" pitchFamily="34" charset="0"/>
                <a:cs typeface="Arial" panose="020B0604020202020204" pitchFamily="34" charset="0"/>
              </a:rPr>
              <a:t> in a </a:t>
            </a:r>
            <a:r>
              <a:rPr lang="es-MX" sz="2400" dirty="0" err="1">
                <a:latin typeface="Arial" panose="020B0604020202020204" pitchFamily="34" charset="0"/>
                <a:cs typeface="Arial" panose="020B0604020202020204" pitchFamily="34" charset="0"/>
              </a:rPr>
              <a:t>school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environment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where</a:t>
            </a:r>
            <a:r>
              <a:rPr lang="es-MX" sz="2400" dirty="0">
                <a:latin typeface="Arial" panose="020B0604020202020204" pitchFamily="34" charset="0"/>
                <a:cs typeface="Arial" panose="020B0604020202020204" pitchFamily="34" charset="0"/>
              </a:rPr>
              <a:t> English </a:t>
            </a:r>
            <a:r>
              <a:rPr lang="es-MX" sz="2400" dirty="0" err="1">
                <a:latin typeface="Arial" panose="020B0604020202020204" pitchFamily="34" charset="0"/>
                <a:cs typeface="Arial" panose="020B0604020202020204" pitchFamily="34" charset="0"/>
              </a:rPr>
              <a:t>is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an</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important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aspect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of</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school´s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approach</a:t>
            </a:r>
            <a:r>
              <a:rPr lang="es-MX" sz="2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798039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5" t="18869" r="23092" b="13272"/>
          <a:stretch/>
        </p:blipFill>
        <p:spPr bwMode="auto">
          <a:xfrm>
            <a:off x="2236869" y="0"/>
            <a:ext cx="8905874" cy="6851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80324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4" name="Marcador de contenido 3"/>
          <p:cNvPicPr>
            <a:picLocks noGrp="1" noChangeAspect="1"/>
          </p:cNvPicPr>
          <p:nvPr>
            <p:ph idx="1"/>
          </p:nvPr>
        </p:nvPicPr>
        <p:blipFill rotWithShape="1">
          <a:blip r:embed="rId3"/>
          <a:srcRect l="25182" t="37283" r="25008" b="10812"/>
          <a:stretch/>
        </p:blipFill>
        <p:spPr>
          <a:xfrm>
            <a:off x="1592337" y="1018721"/>
            <a:ext cx="9379215" cy="4220246"/>
          </a:xfrm>
          <a:prstGeom prst="rect">
            <a:avLst/>
          </a:prstGeom>
        </p:spPr>
      </p:pic>
      <p:sp>
        <p:nvSpPr>
          <p:cNvPr id="5" name="1 Título"/>
          <p:cNvSpPr>
            <a:spLocks noGrp="1"/>
          </p:cNvSpPr>
          <p:nvPr>
            <p:ph type="title"/>
          </p:nvPr>
        </p:nvSpPr>
        <p:spPr>
          <a:xfrm>
            <a:off x="838200" y="-32910"/>
            <a:ext cx="10515600" cy="1325563"/>
          </a:xfrm>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Progression</a:t>
            </a:r>
            <a:endParaRPr lang="es-MX" b="1" dirty="0">
              <a:solidFill>
                <a:schemeClr val="tx2">
                  <a:lumMod val="60000"/>
                  <a:lumOff val="40000"/>
                </a:schemeClr>
              </a:solidFill>
            </a:endParaRPr>
          </a:p>
        </p:txBody>
      </p:sp>
      <p:sp>
        <p:nvSpPr>
          <p:cNvPr id="3" name="2 Flecha izquierda"/>
          <p:cNvSpPr/>
          <p:nvPr/>
        </p:nvSpPr>
        <p:spPr>
          <a:xfrm>
            <a:off x="10547976" y="5107655"/>
            <a:ext cx="1466861" cy="80904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Marcador de contenido 3"/>
          <p:cNvPicPr>
            <a:picLocks noChangeAspect="1"/>
          </p:cNvPicPr>
          <p:nvPr/>
        </p:nvPicPr>
        <p:blipFill rotWithShape="1">
          <a:blip r:embed="rId4"/>
          <a:srcRect l="34190" t="36173" r="52277" b="41266"/>
          <a:stretch/>
        </p:blipFill>
        <p:spPr>
          <a:xfrm>
            <a:off x="2667897" y="1666789"/>
            <a:ext cx="3044414" cy="3421744"/>
          </a:xfrm>
          <a:prstGeom prst="rect">
            <a:avLst/>
          </a:prstGeom>
        </p:spPr>
      </p:pic>
      <p:pic>
        <p:nvPicPr>
          <p:cNvPr id="8" name="Marcador de contenido 3"/>
          <p:cNvPicPr>
            <a:picLocks noChangeAspect="1"/>
          </p:cNvPicPr>
          <p:nvPr/>
        </p:nvPicPr>
        <p:blipFill rotWithShape="1">
          <a:blip r:embed="rId4"/>
          <a:srcRect l="34190" t="61504" r="52277" b="27576"/>
          <a:stretch/>
        </p:blipFill>
        <p:spPr>
          <a:xfrm>
            <a:off x="2646380" y="5105022"/>
            <a:ext cx="3065929" cy="1656156"/>
          </a:xfrm>
          <a:prstGeom prst="rect">
            <a:avLst/>
          </a:prstGeom>
        </p:spPr>
      </p:pic>
    </p:spTree>
    <p:extLst>
      <p:ext uri="{BB962C8B-B14F-4D97-AF65-F5344CB8AC3E}">
        <p14:creationId xmlns:p14="http://schemas.microsoft.com/office/powerpoint/2010/main" val="85125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7646" t="19015" r="24429" b="22381"/>
          <a:stretch/>
        </p:blipFill>
        <p:spPr>
          <a:xfrm>
            <a:off x="2252351" y="399246"/>
            <a:ext cx="9080775" cy="6243034"/>
          </a:xfrm>
          <a:prstGeom prst="rect">
            <a:avLst/>
          </a:prstGeom>
        </p:spPr>
      </p:pic>
      <p:pic>
        <p:nvPicPr>
          <p:cNvPr id="3"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2997426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6648" t="19015" r="29921" b="12319"/>
          <a:stretch/>
        </p:blipFill>
        <p:spPr>
          <a:xfrm>
            <a:off x="2595195" y="0"/>
            <a:ext cx="9199435" cy="6858000"/>
          </a:xfrm>
          <a:prstGeom prst="rect">
            <a:avLst/>
          </a:prstGeom>
        </p:spPr>
      </p:pic>
      <p:pic>
        <p:nvPicPr>
          <p:cNvPr id="3"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685249691"/>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E23FC4316C9E614A9E4DABEC5A6E8E00" ma:contentTypeVersion="2" ma:contentTypeDescription="Crear nuevo documento." ma:contentTypeScope="" ma:versionID="3e7c6fa5ef5fa5ee0c97f8c58d70d3a3">
  <xsd:schema xmlns:xsd="http://www.w3.org/2001/XMLSchema" xmlns:xs="http://www.w3.org/2001/XMLSchema" xmlns:p="http://schemas.microsoft.com/office/2006/metadata/properties" xmlns:ns2="d62a5fa6-7166-4d93-a8c4-cc49e89b0e9c" targetNamespace="http://schemas.microsoft.com/office/2006/metadata/properties" ma:root="true" ma:fieldsID="649b93bbe9cfac265aaf4cb10ef28f15" ns2:_="">
    <xsd:import namespace="d62a5fa6-7166-4d93-a8c4-cc49e89b0e9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2a5fa6-7166-4d93-a8c4-cc49e89b0e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5B06D5-31DF-444F-BF69-256A90680863}">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d62a5fa6-7166-4d93-a8c4-cc49e89b0e9c"/>
    <ds:schemaRef ds:uri="http://www.w3.org/XML/1998/namespace"/>
  </ds:schemaRefs>
</ds:datastoreItem>
</file>

<file path=customXml/itemProps2.xml><?xml version="1.0" encoding="utf-8"?>
<ds:datastoreItem xmlns:ds="http://schemas.openxmlformats.org/officeDocument/2006/customXml" ds:itemID="{1240667B-82D4-4C58-914C-FC8B1AE12CD8}">
  <ds:schemaRefs>
    <ds:schemaRef ds:uri="http://schemas.microsoft.com/sharepoint/v3/contenttype/forms"/>
  </ds:schemaRefs>
</ds:datastoreItem>
</file>

<file path=customXml/itemProps3.xml><?xml version="1.0" encoding="utf-8"?>
<ds:datastoreItem xmlns:ds="http://schemas.openxmlformats.org/officeDocument/2006/customXml" ds:itemID="{17102D9C-E1C0-4074-B786-8F8B909C23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2a5fa6-7166-4d93-a8c4-cc49e89b0e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11914</TotalTime>
  <Words>5075</Words>
  <Application>Microsoft Office PowerPoint</Application>
  <PresentationFormat>Panorámica</PresentationFormat>
  <Paragraphs>645</Paragraphs>
  <Slides>32</Slides>
  <Notes>0</Notes>
  <HiddenSlides>0</HiddenSlides>
  <MMClips>2</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Arial</vt:lpstr>
      <vt:lpstr>Calibri</vt:lpstr>
      <vt:lpstr>Calibri Light</vt:lpstr>
      <vt:lpstr>Script MT Bold</vt:lpstr>
      <vt:lpstr>Times New Roman</vt:lpstr>
      <vt:lpstr>Wingdings</vt:lpstr>
      <vt:lpstr>Office Theme</vt:lpstr>
      <vt:lpstr>Presentación de PowerPoint</vt:lpstr>
      <vt:lpstr>Presentación de PowerPoint</vt:lpstr>
      <vt:lpstr>Escuela Normal de Educación Preescolar  English B2.1 Proficient Users of English</vt:lpstr>
      <vt:lpstr>Course Purpose</vt:lpstr>
      <vt:lpstr>Presentación de PowerPoint</vt:lpstr>
      <vt:lpstr>Presentación de PowerPoint</vt:lpstr>
      <vt:lpstr>Course Progression</vt:lpstr>
      <vt:lpstr>Presentación de PowerPoint</vt:lpstr>
      <vt:lpstr>Presentación de PowerPoint</vt:lpstr>
      <vt:lpstr>Course Description</vt:lpstr>
      <vt:lpstr>Competences of the degree profile developed by the course</vt:lpstr>
      <vt:lpstr>Presentación de PowerPoint</vt:lpstr>
      <vt:lpstr>Presentación de PowerPoint</vt:lpstr>
      <vt:lpstr>Course structure</vt:lpstr>
      <vt:lpstr>Calendario Escolar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Cuenta Microsoft</cp:lastModifiedBy>
  <cp:revision>238</cp:revision>
  <dcterms:created xsi:type="dcterms:W3CDTF">2018-08-18T02:13:40Z</dcterms:created>
  <dcterms:modified xsi:type="dcterms:W3CDTF">2021-08-23T15:56:27Z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0x010100E23FC4316C9E614A9E4DABEC5A6E8E00</vt:lpwstr>
  </property>
</Properties>
</file>