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1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4E716-28B3-4111-B22F-071179AE1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9429B8-1A77-48F9-8807-5A4FEB4A2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C7354D-A934-4910-9C31-9E724606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453421-96AC-4EE4-9823-47E44569C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D0790F-9CCC-4C10-8F95-414C982C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20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57879-3148-4524-882F-A83BC9ECB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579C04-C49B-40F3-B73E-FE341B8C5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8D3610-0877-4C14-A6B0-0BD137536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3CC20C-3346-4EF0-9F0A-DA8C220E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138C9B-FD35-4068-A7AD-CCB8FB99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71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B1BF66-5607-4AB0-A80F-8BB37C99A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53FF9-6D32-4D76-9788-09177FF5D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2B99E5-D0D7-43FC-BC43-8FFCDD5B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00546-CFF7-4FC6-870F-E3E8AF2A1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1187AB-8E0A-4681-82CD-D82FF097D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42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13C5F-D6BD-4FE3-8F6F-1D6BFA01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E12CA5-47FF-4F83-A97A-EAD2E8883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33B84E-EBA2-4D02-86B2-1DBB4463C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2305B6-B62B-4189-8621-D277FB9D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E05026-F7AB-4CD3-A73A-6199612E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77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975D2-D8D7-4FAE-8E71-3FF524912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21187C-57B7-4CA7-9085-D4FEB5665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17541D-90F5-4896-94AE-A71595972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44CFDB-2C81-4472-B8CF-30867C17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DF6646-9C9A-4378-ACCB-C7A1980A8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47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F53B3-FBC0-4BBA-947C-2A43E45D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673CF6-C009-4416-BB90-F52EFAEAA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855395-F588-4AFA-90D8-C5B548EE4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B63396-F4C9-43E8-A1AA-9B901FC9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43FFB1-91CC-4EF2-80B5-DAF5BAD6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EE3F18-FDFD-42B9-B754-CD8E17AE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26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09547C-92E8-491B-828C-5A7DF0D27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864200-B677-4709-9195-9EDD69A6B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A1C50D-1B13-4E94-BD16-876BC090E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D4AE1A-4A36-46B0-91B8-3B4EBE5F1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2D4062-5D9B-4CC2-BB20-45E7436B0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8AF4BB-3696-40E3-8D37-D134D02F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EC7B4A-B58D-4415-B0BF-CDEC0B41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596451-3FAA-4C58-A875-FFDF0998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5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A4DF6-5FF7-4D02-9353-857349F9D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AF75A6-F928-4E71-9945-81E3CCCDF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EE1BB12-C73B-412D-9351-2B649D84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6E1812-0F5B-408A-97AF-41A23225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35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0F4BEC-066F-46EC-8800-0159B5BB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E53A50-004D-47B4-88D6-5C9BADA8F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EA537C-35EF-458E-8713-3073D947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353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356C9-3861-4B86-A491-754E27285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72724D-407A-4B46-B51A-F49BF553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AC8D1C-94A6-4D1B-975B-93C6B20D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22C557-FE7B-4024-97D3-EAF3915C8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F9C1D1-660E-4244-B94A-63DFF43B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2F9A55-1C93-4C8C-8DD4-9D3B0B4C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56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CA505-7BD4-4566-BE05-CD36F8980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9AC881-DBF9-4FE2-850C-A7CEB000AD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9C47F8-ED73-4174-B9C4-8A5CD695F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709827-7701-42CF-8781-1438FFF3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8EA7A9-F888-4345-97CA-E361BBE64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03C934-4FC8-423E-92CC-F5A5E42E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352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6AE8F5-BBE4-4476-9077-684380E2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A93C39-0F43-45A2-A775-DF2842B98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235A24-F0E7-41F7-941E-D78E4CBF4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3B78E-802F-40D6-B4AF-A84DCA27B852}" type="datetimeFigureOut">
              <a:rPr lang="es-MX" smtClean="0"/>
              <a:t>29/09/2019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2D2E2B-341F-46ED-AD1D-BE47CD5CE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CF6FA4-E4A2-4E92-89C0-892D431CC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9F43E-A1D3-4F0A-A05E-C0F32F66C5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12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80F3E4-F5F3-4DF6-80B0-B714B9246F08}"/>
              </a:ext>
            </a:extLst>
          </p:cNvPr>
          <p:cNvSpPr txBox="1"/>
          <p:nvPr/>
        </p:nvSpPr>
        <p:spPr>
          <a:xfrm>
            <a:off x="506437" y="393896"/>
            <a:ext cx="11380763" cy="617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/>
              <a:t>In </a:t>
            </a:r>
            <a:r>
              <a:rPr lang="es-MX" sz="3600" dirty="0" err="1"/>
              <a:t>order</a:t>
            </a:r>
            <a:r>
              <a:rPr lang="es-MX" sz="3600" dirty="0"/>
              <a:t> </a:t>
            </a:r>
            <a:r>
              <a:rPr lang="es-MX" sz="3600" dirty="0" err="1"/>
              <a:t>to</a:t>
            </a:r>
            <a:r>
              <a:rPr lang="es-MX" sz="3600" dirty="0"/>
              <a:t> </a:t>
            </a:r>
            <a:r>
              <a:rPr lang="es-MX" sz="3600" dirty="0" err="1"/>
              <a:t>the</a:t>
            </a:r>
            <a:r>
              <a:rPr lang="es-MX" sz="3600" dirty="0"/>
              <a:t> </a:t>
            </a:r>
            <a:r>
              <a:rPr lang="es-MX" sz="3600" dirty="0" err="1"/>
              <a:t>students</a:t>
            </a:r>
            <a:r>
              <a:rPr lang="es-MX" sz="3600" dirty="0"/>
              <a:t> </a:t>
            </a:r>
            <a:r>
              <a:rPr lang="es-MX" sz="3600" dirty="0" err="1"/>
              <a:t>participate</a:t>
            </a:r>
            <a:r>
              <a:rPr lang="es-MX" sz="3600" dirty="0"/>
              <a:t> and </a:t>
            </a:r>
            <a:r>
              <a:rPr lang="es-MX" sz="3600" dirty="0" err="1"/>
              <a:t>practice</a:t>
            </a:r>
            <a:r>
              <a:rPr lang="es-MX" sz="3600" dirty="0"/>
              <a:t> </a:t>
            </a:r>
            <a:r>
              <a:rPr lang="es-MX" sz="3600" dirty="0" err="1"/>
              <a:t>orally</a:t>
            </a:r>
            <a:r>
              <a:rPr lang="es-MX" sz="3600" dirty="0"/>
              <a:t> </a:t>
            </a:r>
            <a:r>
              <a:rPr lang="es-MX" sz="3600" dirty="0" err="1"/>
              <a:t>the</a:t>
            </a:r>
            <a:r>
              <a:rPr lang="es-MX" sz="3600" dirty="0"/>
              <a:t> </a:t>
            </a:r>
            <a:r>
              <a:rPr lang="es-MX" sz="3600" dirty="0" err="1"/>
              <a:t>contents</a:t>
            </a:r>
            <a:r>
              <a:rPr lang="es-MX" sz="3600" dirty="0"/>
              <a:t> </a:t>
            </a:r>
            <a:r>
              <a:rPr lang="es-MX" sz="3600" dirty="0" err="1"/>
              <a:t>of</a:t>
            </a:r>
            <a:r>
              <a:rPr lang="es-MX" sz="3600" dirty="0"/>
              <a:t> </a:t>
            </a:r>
            <a:r>
              <a:rPr lang="es-MX" sz="3600" dirty="0" err="1"/>
              <a:t>unit</a:t>
            </a:r>
            <a:r>
              <a:rPr lang="es-MX" sz="3600" dirty="0"/>
              <a:t> 1 and 2, </a:t>
            </a:r>
            <a:r>
              <a:rPr lang="es-MX" sz="3600" dirty="0" err="1"/>
              <a:t>they</a:t>
            </a:r>
            <a:r>
              <a:rPr lang="es-MX" sz="3600" dirty="0"/>
              <a:t> </a:t>
            </a:r>
            <a:r>
              <a:rPr lang="es-MX" sz="3600" dirty="0" err="1"/>
              <a:t>have</a:t>
            </a:r>
            <a:r>
              <a:rPr lang="es-MX" sz="3600" dirty="0"/>
              <a:t> </a:t>
            </a:r>
            <a:r>
              <a:rPr lang="es-MX" sz="3600" dirty="0" err="1"/>
              <a:t>to</a:t>
            </a:r>
            <a:r>
              <a:rPr lang="es-MX" sz="3600" dirty="0"/>
              <a:t>:</a:t>
            </a:r>
          </a:p>
          <a:p>
            <a:endParaRPr lang="es-MX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Pass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Introduce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self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tabloid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greeting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choses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student´s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2), and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5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The teacher will assess with a rubric, the clear and fluent performance of the student, as well as the use of the vocabulary, functions and grammar from the unit 1 and 2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6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Imagen relacionada">
            <a:extLst>
              <a:ext uri="{FF2B5EF4-FFF2-40B4-BE49-F238E27FC236}">
                <a16:creationId xmlns:a16="http://schemas.microsoft.com/office/drawing/2014/main" id="{436EDBBE-D459-4B60-AD65-BACBCE0884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97" b="60615"/>
          <a:stretch/>
        </p:blipFill>
        <p:spPr bwMode="auto">
          <a:xfrm>
            <a:off x="742951" y="1968769"/>
            <a:ext cx="3600450" cy="435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n relacionada">
            <a:extLst>
              <a:ext uri="{FF2B5EF4-FFF2-40B4-BE49-F238E27FC236}">
                <a16:creationId xmlns:a16="http://schemas.microsoft.com/office/drawing/2014/main" id="{F03B98C6-81B9-456A-9AE0-1A7B4B238E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00" b="58800"/>
          <a:stretch/>
        </p:blipFill>
        <p:spPr bwMode="auto">
          <a:xfrm flipH="1">
            <a:off x="7239000" y="1884712"/>
            <a:ext cx="4400550" cy="432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870EAF1D-EA02-4F58-AB99-FE5C5DCCAF21}"/>
              </a:ext>
            </a:extLst>
          </p:cNvPr>
          <p:cNvSpPr/>
          <p:nvPr/>
        </p:nvSpPr>
        <p:spPr>
          <a:xfrm>
            <a:off x="197212" y="177284"/>
            <a:ext cx="117471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nickname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e-mail. </a:t>
            </a:r>
            <a:endParaRPr lang="es-MX" sz="3200" b="1" dirty="0">
              <a:solidFill>
                <a:srgbClr val="3333CC"/>
              </a:solidFill>
            </a:endParaRPr>
          </a:p>
        </p:txBody>
      </p:sp>
      <p:sp>
        <p:nvSpPr>
          <p:cNvPr id="5" name="Bocadillo: ovalado 4">
            <a:extLst>
              <a:ext uri="{FF2B5EF4-FFF2-40B4-BE49-F238E27FC236}">
                <a16:creationId xmlns:a16="http://schemas.microsoft.com/office/drawing/2014/main" id="{86BD2D3D-7E1E-4DCB-9714-4133DC892643}"/>
              </a:ext>
            </a:extLst>
          </p:cNvPr>
          <p:cNvSpPr/>
          <p:nvPr/>
        </p:nvSpPr>
        <p:spPr>
          <a:xfrm>
            <a:off x="5410200" y="1676400"/>
            <a:ext cx="4152900" cy="1619250"/>
          </a:xfrm>
          <a:prstGeom prst="wedgeEllipseCallout">
            <a:avLst>
              <a:gd name="adj1" fmla="val 58308"/>
              <a:gd name="adj2" fmla="val 1072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err="1">
                <a:solidFill>
                  <a:srgbClr val="3333CC"/>
                </a:solidFill>
              </a:rPr>
              <a:t>Hello</a:t>
            </a:r>
            <a:r>
              <a:rPr lang="es-MX" sz="1600" b="1" dirty="0">
                <a:solidFill>
                  <a:srgbClr val="3333CC"/>
                </a:solidFill>
              </a:rPr>
              <a:t>!</a:t>
            </a:r>
          </a:p>
          <a:p>
            <a:pPr algn="ctr"/>
            <a:r>
              <a:rPr lang="es-MX" sz="1600" b="1" dirty="0" err="1">
                <a:solidFill>
                  <a:srgbClr val="3333CC"/>
                </a:solidFill>
              </a:rPr>
              <a:t>My</a:t>
            </a:r>
            <a:r>
              <a:rPr lang="es-MX" sz="1600" b="1" dirty="0">
                <a:solidFill>
                  <a:srgbClr val="3333CC"/>
                </a:solidFill>
              </a:rPr>
              <a:t> </a:t>
            </a:r>
            <a:r>
              <a:rPr lang="es-MX" sz="1600" b="1" dirty="0" err="1">
                <a:solidFill>
                  <a:srgbClr val="3333CC"/>
                </a:solidFill>
              </a:rPr>
              <a:t>name</a:t>
            </a:r>
            <a:r>
              <a:rPr lang="es-MX" sz="1600" b="1" dirty="0">
                <a:solidFill>
                  <a:srgbClr val="3333CC"/>
                </a:solidFill>
              </a:rPr>
              <a:t> </a:t>
            </a:r>
            <a:r>
              <a:rPr lang="es-MX" sz="1600" b="1" dirty="0" err="1">
                <a:solidFill>
                  <a:srgbClr val="3333CC"/>
                </a:solidFill>
              </a:rPr>
              <a:t>is</a:t>
            </a:r>
            <a:r>
              <a:rPr lang="es-MX" sz="1600" b="1" dirty="0">
                <a:solidFill>
                  <a:srgbClr val="3333CC"/>
                </a:solidFill>
              </a:rPr>
              <a:t>….. </a:t>
            </a:r>
            <a:r>
              <a:rPr lang="es-MX" sz="1600" b="1" dirty="0" err="1">
                <a:solidFill>
                  <a:srgbClr val="3333CC"/>
                </a:solidFill>
              </a:rPr>
              <a:t>My</a:t>
            </a:r>
            <a:r>
              <a:rPr lang="es-MX" sz="1600" b="1" dirty="0">
                <a:solidFill>
                  <a:srgbClr val="3333CC"/>
                </a:solidFill>
              </a:rPr>
              <a:t> </a:t>
            </a:r>
            <a:r>
              <a:rPr lang="es-MX" sz="1600" b="1" dirty="0" err="1">
                <a:solidFill>
                  <a:srgbClr val="3333CC"/>
                </a:solidFill>
              </a:rPr>
              <a:t>last</a:t>
            </a:r>
            <a:r>
              <a:rPr lang="es-MX" sz="1600" b="1" dirty="0">
                <a:solidFill>
                  <a:srgbClr val="3333CC"/>
                </a:solidFill>
              </a:rPr>
              <a:t> </a:t>
            </a:r>
            <a:r>
              <a:rPr lang="es-MX" sz="1600" b="1" dirty="0" err="1">
                <a:solidFill>
                  <a:srgbClr val="3333CC"/>
                </a:solidFill>
              </a:rPr>
              <a:t>name</a:t>
            </a:r>
            <a:r>
              <a:rPr lang="es-MX" sz="1600" b="1" dirty="0">
                <a:solidFill>
                  <a:srgbClr val="3333CC"/>
                </a:solidFill>
              </a:rPr>
              <a:t> </a:t>
            </a:r>
            <a:r>
              <a:rPr lang="es-MX" sz="1600" b="1" dirty="0" err="1">
                <a:solidFill>
                  <a:srgbClr val="3333CC"/>
                </a:solidFill>
              </a:rPr>
              <a:t>is</a:t>
            </a:r>
            <a:r>
              <a:rPr lang="es-MX" sz="1600" b="1" dirty="0">
                <a:solidFill>
                  <a:srgbClr val="3333CC"/>
                </a:solidFill>
              </a:rPr>
              <a:t>:</a:t>
            </a:r>
          </a:p>
          <a:p>
            <a:pPr algn="ctr"/>
            <a:r>
              <a:rPr lang="es-MX" sz="1600" b="1" dirty="0" err="1">
                <a:solidFill>
                  <a:srgbClr val="3333CC"/>
                </a:solidFill>
              </a:rPr>
              <a:t>My</a:t>
            </a:r>
            <a:r>
              <a:rPr lang="es-MX" sz="1600" b="1" dirty="0">
                <a:solidFill>
                  <a:srgbClr val="3333CC"/>
                </a:solidFill>
              </a:rPr>
              <a:t> Friends </a:t>
            </a:r>
            <a:r>
              <a:rPr lang="es-MX" sz="1600" b="1" dirty="0" err="1">
                <a:solidFill>
                  <a:srgbClr val="3333CC"/>
                </a:solidFill>
              </a:rPr>
              <a:t>call</a:t>
            </a:r>
            <a:r>
              <a:rPr lang="es-MX" sz="1600" b="1" dirty="0">
                <a:solidFill>
                  <a:srgbClr val="3333CC"/>
                </a:solidFill>
              </a:rPr>
              <a:t> me…..</a:t>
            </a:r>
          </a:p>
          <a:p>
            <a:pPr algn="ctr"/>
            <a:r>
              <a:rPr lang="es-MX" sz="1600" b="1" dirty="0" err="1">
                <a:solidFill>
                  <a:srgbClr val="3333CC"/>
                </a:solidFill>
              </a:rPr>
              <a:t>My</a:t>
            </a:r>
            <a:r>
              <a:rPr lang="es-MX" sz="1600" b="1" dirty="0">
                <a:solidFill>
                  <a:srgbClr val="3333CC"/>
                </a:solidFill>
              </a:rPr>
              <a:t> pone </a:t>
            </a:r>
            <a:r>
              <a:rPr lang="es-MX" sz="1600" b="1" dirty="0" err="1">
                <a:solidFill>
                  <a:srgbClr val="3333CC"/>
                </a:solidFill>
              </a:rPr>
              <a:t>mumber</a:t>
            </a:r>
            <a:r>
              <a:rPr lang="es-MX" sz="1600" b="1" dirty="0">
                <a:solidFill>
                  <a:srgbClr val="3333CC"/>
                </a:solidFill>
              </a:rPr>
              <a:t> </a:t>
            </a:r>
            <a:r>
              <a:rPr lang="es-MX" sz="1600" b="1" dirty="0" err="1">
                <a:solidFill>
                  <a:srgbClr val="3333CC"/>
                </a:solidFill>
              </a:rPr>
              <a:t>is</a:t>
            </a:r>
            <a:r>
              <a:rPr lang="es-MX" sz="1600" b="1" dirty="0">
                <a:solidFill>
                  <a:srgbClr val="3333CC"/>
                </a:solidFill>
              </a:rPr>
              <a:t>…..</a:t>
            </a:r>
          </a:p>
          <a:p>
            <a:pPr algn="ctr"/>
            <a:r>
              <a:rPr lang="es-MX" sz="1600" b="1" dirty="0" err="1">
                <a:solidFill>
                  <a:srgbClr val="3333CC"/>
                </a:solidFill>
              </a:rPr>
              <a:t>My</a:t>
            </a:r>
            <a:r>
              <a:rPr lang="es-MX" sz="1600" b="1" dirty="0">
                <a:solidFill>
                  <a:srgbClr val="3333CC"/>
                </a:solidFill>
              </a:rPr>
              <a:t> e mail </a:t>
            </a:r>
            <a:r>
              <a:rPr lang="es-MX" sz="1600" b="1" dirty="0" err="1">
                <a:solidFill>
                  <a:srgbClr val="3333CC"/>
                </a:solidFill>
              </a:rPr>
              <a:t>is</a:t>
            </a:r>
            <a:r>
              <a:rPr lang="es-MX" sz="1600" b="1" dirty="0">
                <a:solidFill>
                  <a:srgbClr val="3333CC"/>
                </a:solidFill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263000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esultado de imagen para two girls talking  cartoon">
            <a:extLst>
              <a:ext uri="{FF2B5EF4-FFF2-40B4-BE49-F238E27FC236}">
                <a16:creationId xmlns:a16="http://schemas.microsoft.com/office/drawing/2014/main" id="{CD056313-EEDA-4549-867C-15EB5D5D0B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04" b="12857"/>
          <a:stretch/>
        </p:blipFill>
        <p:spPr bwMode="auto">
          <a:xfrm>
            <a:off x="1562099" y="1085850"/>
            <a:ext cx="8223473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ocadillo: ovalado 1">
            <a:extLst>
              <a:ext uri="{FF2B5EF4-FFF2-40B4-BE49-F238E27FC236}">
                <a16:creationId xmlns:a16="http://schemas.microsoft.com/office/drawing/2014/main" id="{E7A344ED-A568-4C00-B65D-431C2BBE78AE}"/>
              </a:ext>
            </a:extLst>
          </p:cNvPr>
          <p:cNvSpPr/>
          <p:nvPr/>
        </p:nvSpPr>
        <p:spPr>
          <a:xfrm>
            <a:off x="1957790" y="1549574"/>
            <a:ext cx="2322529" cy="1138771"/>
          </a:xfrm>
          <a:prstGeom prst="wedgeEllipseCallout">
            <a:avLst>
              <a:gd name="adj1" fmla="val 54723"/>
              <a:gd name="adj2" fmla="val 671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Bocadillo: ovalado 5">
            <a:extLst>
              <a:ext uri="{FF2B5EF4-FFF2-40B4-BE49-F238E27FC236}">
                <a16:creationId xmlns:a16="http://schemas.microsoft.com/office/drawing/2014/main" id="{69779F91-FCC9-446F-88A9-A8BA1C1A6F67}"/>
              </a:ext>
            </a:extLst>
          </p:cNvPr>
          <p:cNvSpPr/>
          <p:nvPr/>
        </p:nvSpPr>
        <p:spPr>
          <a:xfrm>
            <a:off x="7716821" y="943035"/>
            <a:ext cx="2913079" cy="2562165"/>
          </a:xfrm>
          <a:prstGeom prst="wedgeEllipseCallout">
            <a:avLst>
              <a:gd name="adj1" fmla="val -72383"/>
              <a:gd name="adj2" fmla="val 2442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dirty="0">
              <a:solidFill>
                <a:srgbClr val="3333CC"/>
              </a:solidFill>
            </a:endParaRPr>
          </a:p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27C73C9-2F6E-4A58-94BE-FBEE035C8FDC}"/>
              </a:ext>
            </a:extLst>
          </p:cNvPr>
          <p:cNvSpPr/>
          <p:nvPr/>
        </p:nvSpPr>
        <p:spPr>
          <a:xfrm>
            <a:off x="121012" y="120134"/>
            <a:ext cx="117471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greeting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3200" b="1" dirty="0">
              <a:solidFill>
                <a:srgbClr val="3333CC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15A9FD8-C04A-449C-935A-DDD548025B07}"/>
              </a:ext>
            </a:extLst>
          </p:cNvPr>
          <p:cNvSpPr/>
          <p:nvPr/>
        </p:nvSpPr>
        <p:spPr>
          <a:xfrm>
            <a:off x="7658100" y="1365588"/>
            <a:ext cx="333375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err="1">
                <a:solidFill>
                  <a:srgbClr val="3333CC"/>
                </a:solidFill>
              </a:rPr>
              <a:t>Hello</a:t>
            </a:r>
            <a:r>
              <a:rPr lang="es-MX" sz="1400" dirty="0">
                <a:solidFill>
                  <a:srgbClr val="3333CC"/>
                </a:solidFill>
              </a:rPr>
              <a:t>! </a:t>
            </a:r>
            <a:r>
              <a:rPr lang="es-MX" sz="1400" dirty="0" err="1">
                <a:solidFill>
                  <a:srgbClr val="3333CC"/>
                </a:solidFill>
              </a:rPr>
              <a:t>My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name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is</a:t>
            </a:r>
            <a:r>
              <a:rPr lang="es-MX" sz="1400" dirty="0">
                <a:solidFill>
                  <a:srgbClr val="3333CC"/>
                </a:solidFill>
              </a:rPr>
              <a:t> ….</a:t>
            </a:r>
          </a:p>
          <a:p>
            <a:pPr algn="ctr"/>
            <a:r>
              <a:rPr lang="es-MX" sz="1400" dirty="0" err="1">
                <a:solidFill>
                  <a:srgbClr val="3333CC"/>
                </a:solidFill>
              </a:rPr>
              <a:t>Nice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to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meet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you</a:t>
            </a:r>
            <a:r>
              <a:rPr lang="es-MX" sz="1400" dirty="0">
                <a:solidFill>
                  <a:srgbClr val="3333CC"/>
                </a:solidFill>
              </a:rPr>
              <a:t>…….</a:t>
            </a:r>
          </a:p>
          <a:p>
            <a:pPr algn="ctr"/>
            <a:r>
              <a:rPr lang="es-MX" sz="1400" dirty="0">
                <a:solidFill>
                  <a:srgbClr val="3333CC"/>
                </a:solidFill>
              </a:rPr>
              <a:t>Can </a:t>
            </a:r>
            <a:r>
              <a:rPr lang="es-MX" sz="1400" dirty="0" err="1">
                <a:solidFill>
                  <a:srgbClr val="3333CC"/>
                </a:solidFill>
              </a:rPr>
              <a:t>you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spell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your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name</a:t>
            </a:r>
            <a:r>
              <a:rPr lang="es-MX" sz="1400" dirty="0">
                <a:solidFill>
                  <a:srgbClr val="3333CC"/>
                </a:solidFill>
              </a:rPr>
              <a:t>?</a:t>
            </a:r>
          </a:p>
          <a:p>
            <a:pPr algn="ctr"/>
            <a:r>
              <a:rPr lang="es-MX" sz="1400" dirty="0" err="1">
                <a:solidFill>
                  <a:srgbClr val="3333CC"/>
                </a:solidFill>
              </a:rPr>
              <a:t>What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is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your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last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name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again</a:t>
            </a:r>
            <a:r>
              <a:rPr lang="es-MX" sz="1400" dirty="0">
                <a:solidFill>
                  <a:srgbClr val="3333CC"/>
                </a:solidFill>
              </a:rPr>
              <a:t>? …….</a:t>
            </a:r>
          </a:p>
          <a:p>
            <a:pPr algn="ctr"/>
            <a:r>
              <a:rPr lang="es-MX" sz="1400" dirty="0" err="1">
                <a:solidFill>
                  <a:srgbClr val="3333CC"/>
                </a:solidFill>
              </a:rPr>
              <a:t>What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is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your</a:t>
            </a:r>
            <a:r>
              <a:rPr lang="es-MX" sz="1400" dirty="0">
                <a:solidFill>
                  <a:srgbClr val="3333CC"/>
                </a:solidFill>
              </a:rPr>
              <a:t> pone </a:t>
            </a:r>
            <a:r>
              <a:rPr lang="es-MX" sz="1400" dirty="0" err="1">
                <a:solidFill>
                  <a:srgbClr val="3333CC"/>
                </a:solidFill>
              </a:rPr>
              <a:t>number</a:t>
            </a:r>
            <a:r>
              <a:rPr lang="es-MX" sz="1400" dirty="0">
                <a:solidFill>
                  <a:srgbClr val="3333CC"/>
                </a:solidFill>
              </a:rPr>
              <a:t>?</a:t>
            </a:r>
          </a:p>
          <a:p>
            <a:pPr algn="ctr"/>
            <a:r>
              <a:rPr lang="es-MX" sz="1400" dirty="0" err="1">
                <a:solidFill>
                  <a:srgbClr val="3333CC"/>
                </a:solidFill>
              </a:rPr>
              <a:t>Whats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your</a:t>
            </a:r>
            <a:r>
              <a:rPr lang="es-MX" sz="1400" dirty="0">
                <a:solidFill>
                  <a:srgbClr val="3333CC"/>
                </a:solidFill>
              </a:rPr>
              <a:t> e-mail?</a:t>
            </a:r>
          </a:p>
          <a:p>
            <a:pPr algn="ctr"/>
            <a:r>
              <a:rPr lang="es-MX" sz="1400" dirty="0">
                <a:solidFill>
                  <a:srgbClr val="3333CC"/>
                </a:solidFill>
              </a:rPr>
              <a:t>Good </a:t>
            </a:r>
            <a:r>
              <a:rPr lang="es-MX" sz="1400" dirty="0" err="1">
                <a:solidFill>
                  <a:srgbClr val="3333CC"/>
                </a:solidFill>
              </a:rPr>
              <a:t>bye</a:t>
            </a:r>
            <a:r>
              <a:rPr lang="es-MX" sz="1400" dirty="0">
                <a:solidFill>
                  <a:srgbClr val="3333CC"/>
                </a:solidFill>
              </a:rPr>
              <a:t>.... / </a:t>
            </a:r>
            <a:r>
              <a:rPr lang="es-MX" sz="1400" dirty="0" err="1">
                <a:solidFill>
                  <a:srgbClr val="3333CC"/>
                </a:solidFill>
              </a:rPr>
              <a:t>see</a:t>
            </a:r>
            <a:r>
              <a:rPr lang="es-MX" sz="1400" dirty="0">
                <a:solidFill>
                  <a:srgbClr val="3333CC"/>
                </a:solidFill>
              </a:rPr>
              <a:t> </a:t>
            </a:r>
            <a:r>
              <a:rPr lang="es-MX" sz="1400" dirty="0" err="1">
                <a:solidFill>
                  <a:srgbClr val="3333CC"/>
                </a:solidFill>
              </a:rPr>
              <a:t>you</a:t>
            </a:r>
            <a:r>
              <a:rPr lang="es-MX" sz="1400" dirty="0">
                <a:solidFill>
                  <a:srgbClr val="3333CC"/>
                </a:solidFill>
              </a:rPr>
              <a:t> son…… </a:t>
            </a:r>
          </a:p>
        </p:txBody>
      </p:sp>
    </p:spTree>
    <p:extLst>
      <p:ext uri="{BB962C8B-B14F-4D97-AF65-F5344CB8AC3E}">
        <p14:creationId xmlns:p14="http://schemas.microsoft.com/office/powerpoint/2010/main" val="260242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Imagen relacionada">
            <a:extLst>
              <a:ext uri="{FF2B5EF4-FFF2-40B4-BE49-F238E27FC236}">
                <a16:creationId xmlns:a16="http://schemas.microsoft.com/office/drawing/2014/main" id="{EFD6B358-8095-44CD-9EA9-894EB48F8E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37" b="13750"/>
          <a:stretch/>
        </p:blipFill>
        <p:spPr bwMode="auto">
          <a:xfrm>
            <a:off x="4019550" y="800100"/>
            <a:ext cx="7543800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Resultado de imagen para girl student cartoon">
            <a:extLst>
              <a:ext uri="{FF2B5EF4-FFF2-40B4-BE49-F238E27FC236}">
                <a16:creationId xmlns:a16="http://schemas.microsoft.com/office/drawing/2014/main" id="{4281E449-895B-403B-AAF4-311A26BC4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019300"/>
            <a:ext cx="42672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655604E-800D-4B54-8836-6801D9CD3A77}"/>
              </a:ext>
            </a:extLst>
          </p:cNvPr>
          <p:cNvSpPr/>
          <p:nvPr/>
        </p:nvSpPr>
        <p:spPr>
          <a:xfrm>
            <a:off x="19050" y="-91316"/>
            <a:ext cx="11582400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(in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35F9BD11-273F-4B1F-9C9E-EB3B27D16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821" y="1543050"/>
            <a:ext cx="6009154" cy="482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4AFF1F7-4366-43BC-8BD3-F283A122FEDA}"/>
              </a:ext>
            </a:extLst>
          </p:cNvPr>
          <p:cNvSpPr/>
          <p:nvPr/>
        </p:nvSpPr>
        <p:spPr>
          <a:xfrm>
            <a:off x="400050" y="215285"/>
            <a:ext cx="11315700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teacher will assess with a rubric, the clear and fluent performance of the student, as well as the use of the vocabulary, functions and grammar from the unit 1 and 2</a:t>
            </a:r>
            <a:endParaRPr lang="es-MX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56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270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9</cp:revision>
  <dcterms:created xsi:type="dcterms:W3CDTF">2019-09-29T15:12:03Z</dcterms:created>
  <dcterms:modified xsi:type="dcterms:W3CDTF">2019-09-29T16:26:11Z</dcterms:modified>
</cp:coreProperties>
</file>