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4" r:id="rId4"/>
    <p:sldId id="261" r:id="rId5"/>
    <p:sldId id="262" r:id="rId6"/>
    <p:sldId id="265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1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3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31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7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4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5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65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80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55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56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6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7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78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60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50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7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8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60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51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25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7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9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9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3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4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5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6386-39CA-40D0-8645-CCDC3D1397D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322E-6FE0-4CA6-8C1D-A2B386E6F03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81786" y="696197"/>
            <a:ext cx="92396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err="1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ES" sz="6600" b="1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s-ES" sz="6600" b="1" dirty="0" err="1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ES" sz="6600" b="1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6600" b="1" dirty="0" err="1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ES" sz="6600" b="1" dirty="0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600" b="1" dirty="0" err="1">
                <a:ln w="0"/>
                <a:solidFill>
                  <a:srgbClr val="1D9A7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  <a:endParaRPr lang="es-ES" sz="6600" b="1" dirty="0">
              <a:ln w="0"/>
              <a:solidFill>
                <a:srgbClr val="1D9A7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71600" y="2201246"/>
            <a:ext cx="9749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objectives:</a:t>
            </a:r>
          </a:p>
          <a:p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communication, including such topics as gestures and body language using modals and adverbs.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rules and recognize common signs using terms of permission, obligation and prohibition.</a:t>
            </a:r>
            <a:endParaRPr lang="es-E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umbs Up on Apple iOS 13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4" y="530978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king Face on Apple iOS 13.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218" y="67082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rd Face on Apple iOS 13.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4" y="69619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ckhand Index Pointing Right on Apple iOS 13.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218" y="54728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powerful tips to get rid of the negative energy attached to yo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59" y="78510"/>
            <a:ext cx="8908022" cy="66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9859" y="278046"/>
            <a:ext cx="9144000" cy="1479456"/>
          </a:xfrm>
        </p:spPr>
        <p:txBody>
          <a:bodyPr>
            <a:normAutofit/>
          </a:bodyPr>
          <a:lstStyle/>
          <a:p>
            <a:r>
              <a:rPr lang="en-US" sz="7200" spc="1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Powerful images</a:t>
            </a:r>
            <a:endParaRPr lang="es-ES" sz="7200" spc="1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656" y="5858223"/>
            <a:ext cx="717156" cy="7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3448" y="62382"/>
            <a:ext cx="12030786" cy="6690386"/>
            <a:chOff x="63448" y="62382"/>
            <a:chExt cx="12030786" cy="6690386"/>
          </a:xfrm>
        </p:grpSpPr>
        <p:pic>
          <p:nvPicPr>
            <p:cNvPr id="32" name="Imagen 31" descr="C:\Users\Maria Elena\Downloads\IMG-554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59"/>
            <a:stretch/>
          </p:blipFill>
          <p:spPr bwMode="auto">
            <a:xfrm>
              <a:off x="82040" y="81150"/>
              <a:ext cx="1559130" cy="15298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Imagen 32" descr="C:\Users\Maria Elena\Downloads\IMG-5544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45"/>
            <a:stretch/>
          </p:blipFill>
          <p:spPr bwMode="auto">
            <a:xfrm>
              <a:off x="1738148" y="72697"/>
              <a:ext cx="1670733" cy="15298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Imagen 33" descr="C:\Users\Maria Elena\Downloads\IMG-5545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6"/>
            <a:stretch/>
          </p:blipFill>
          <p:spPr bwMode="auto">
            <a:xfrm>
              <a:off x="3514763" y="62382"/>
              <a:ext cx="1585733" cy="15486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Imagen 34" descr="C:\Users\Maria Elena\Downloads\IMG-5546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20"/>
            <a:stretch/>
          </p:blipFill>
          <p:spPr bwMode="auto">
            <a:xfrm>
              <a:off x="5234091" y="79246"/>
              <a:ext cx="1628496" cy="15167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Imagen 35" descr="C:\Users\Maria Elena\Downloads\IMG-5547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40"/>
            <a:stretch/>
          </p:blipFill>
          <p:spPr bwMode="auto">
            <a:xfrm>
              <a:off x="6965807" y="88028"/>
              <a:ext cx="1603459" cy="15184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Imagen 36" descr="C:\Users\Maria Elena\Downloads\IMG-5548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23"/>
            <a:stretch/>
          </p:blipFill>
          <p:spPr bwMode="auto">
            <a:xfrm>
              <a:off x="8664760" y="81150"/>
              <a:ext cx="1675611" cy="154769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Imagen 37" descr="C:\Users\Maria Elena\Downloads\IMG-5549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07"/>
            <a:stretch/>
          </p:blipFill>
          <p:spPr bwMode="auto">
            <a:xfrm>
              <a:off x="10441668" y="86015"/>
              <a:ext cx="1652566" cy="15345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Imagen 38" descr="C:\Users\Maria Elena\Downloads\IMG-5550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66"/>
            <a:stretch/>
          </p:blipFill>
          <p:spPr bwMode="auto">
            <a:xfrm>
              <a:off x="85492" y="1729924"/>
              <a:ext cx="1581478" cy="14827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Imagen 39" descr="C:\Users\Maria Elena\Downloads\IMG-5551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42"/>
            <a:stretch/>
          </p:blipFill>
          <p:spPr bwMode="auto">
            <a:xfrm>
              <a:off x="1767101" y="1731982"/>
              <a:ext cx="1532716" cy="14806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Imagen 40" descr="C:\Users\Maria Elena\Downloads\IMG-5552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71"/>
            <a:stretch/>
          </p:blipFill>
          <p:spPr bwMode="auto">
            <a:xfrm>
              <a:off x="10396619" y="5173207"/>
              <a:ext cx="1682117" cy="15699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Imagen 41" descr="C:\Users\Maria Elena\Downloads\IMG-5553.jp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52"/>
            <a:stretch/>
          </p:blipFill>
          <p:spPr bwMode="auto">
            <a:xfrm>
              <a:off x="3401021" y="1729924"/>
              <a:ext cx="1595855" cy="149904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Imagen 42" descr="C:\Users\Maria Elena\Downloads\IMG-5554.jp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70"/>
            <a:stretch/>
          </p:blipFill>
          <p:spPr bwMode="auto">
            <a:xfrm>
              <a:off x="5116509" y="1758598"/>
              <a:ext cx="1657622" cy="15366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Imagen 43" descr="C:\Users\Maria Elena\Downloads\IMG-5555.jp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91"/>
            <a:stretch/>
          </p:blipFill>
          <p:spPr bwMode="auto">
            <a:xfrm>
              <a:off x="6893765" y="1759180"/>
              <a:ext cx="1633235" cy="15278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Imagen 44" descr="C:\Users\Maria Elena\Downloads\IMG-5556.jpg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2"/>
            <a:stretch/>
          </p:blipFill>
          <p:spPr bwMode="auto">
            <a:xfrm>
              <a:off x="8672486" y="1749795"/>
              <a:ext cx="1554950" cy="15587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Imagen 45" descr="C:\Users\Maria Elena\Downloads\IMG-5557.jpg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33"/>
            <a:stretch/>
          </p:blipFill>
          <p:spPr bwMode="auto">
            <a:xfrm>
              <a:off x="10379082" y="1737615"/>
              <a:ext cx="1715151" cy="15709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Imagen 46" descr="C:\Users\Maria Elena\Downloads\IMG-5558.jpg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47"/>
            <a:stretch/>
          </p:blipFill>
          <p:spPr bwMode="auto">
            <a:xfrm>
              <a:off x="68617" y="3450496"/>
              <a:ext cx="1559055" cy="14545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Imagen 47" descr="C:\Users\Maria Elena\Downloads\IMG-5559.jpg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07"/>
            <a:stretch/>
          </p:blipFill>
          <p:spPr bwMode="auto">
            <a:xfrm>
              <a:off x="1740384" y="3450496"/>
              <a:ext cx="1559433" cy="14472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Imagen 48" descr="C:\Users\Maria Elena\Downloads\IMG-5561.jp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4"/>
            <a:stretch/>
          </p:blipFill>
          <p:spPr bwMode="auto">
            <a:xfrm>
              <a:off x="3401021" y="3452441"/>
              <a:ext cx="1650574" cy="15173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Imagen 49" descr="C:\Users\Maria Elena\Downloads\IMG-5562.jp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59"/>
            <a:stretch/>
          </p:blipFill>
          <p:spPr bwMode="auto">
            <a:xfrm>
              <a:off x="5156912" y="3457825"/>
              <a:ext cx="1653674" cy="15301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Imagen 50" descr="C:\Users\Maria Elena\Downloads\IMG-5563.jp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97"/>
            <a:stretch/>
          </p:blipFill>
          <p:spPr bwMode="auto">
            <a:xfrm>
              <a:off x="6915903" y="3457825"/>
              <a:ext cx="1653363" cy="15536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Imagen 51" descr="C:\Users\Maria Elena\Downloads\IMG-5564.jpg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1"/>
            <a:stretch/>
          </p:blipFill>
          <p:spPr bwMode="auto">
            <a:xfrm>
              <a:off x="8664760" y="3458068"/>
              <a:ext cx="1681414" cy="15534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Imagen 52" descr="C:\Users\Maria Elena\Downloads\IMG-5565.jpg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04"/>
            <a:stretch/>
          </p:blipFill>
          <p:spPr bwMode="auto">
            <a:xfrm>
              <a:off x="10441668" y="3451707"/>
              <a:ext cx="1637068" cy="15188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Imagen 53" descr="C:\Users\Maria Elena\Downloads\IMG-5560 (1).jpg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75"/>
            <a:stretch/>
          </p:blipFill>
          <p:spPr bwMode="auto">
            <a:xfrm>
              <a:off x="63448" y="5157393"/>
              <a:ext cx="1603522" cy="15153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Imagen 54" descr="C:\Users\Maria Elena\Downloads\IMG-5566.jpg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90"/>
            <a:stretch/>
          </p:blipFill>
          <p:spPr bwMode="auto">
            <a:xfrm>
              <a:off x="1757944" y="5157393"/>
              <a:ext cx="1696494" cy="15901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Imagen 55" descr="C:\Users\Maria Elena\Downloads\IMG-5567.jpg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87"/>
            <a:stretch/>
          </p:blipFill>
          <p:spPr bwMode="auto">
            <a:xfrm>
              <a:off x="3561640" y="5178480"/>
              <a:ext cx="1581477" cy="15690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Imagen 56" descr="C:\Users\Maria Elena\Downloads\IMG-5568.jpg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/>
            <a:stretch/>
          </p:blipFill>
          <p:spPr bwMode="auto">
            <a:xfrm>
              <a:off x="5234091" y="5175470"/>
              <a:ext cx="1500966" cy="15191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Imagen 57" descr="C:\Users\Maria Elena\Downloads\IMG-5569.jpg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3"/>
            <a:stretch/>
          </p:blipFill>
          <p:spPr bwMode="auto">
            <a:xfrm>
              <a:off x="6849339" y="5173207"/>
              <a:ext cx="1711830" cy="15795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Imagen 58" descr="C:\Users\Maria Elena\Downloads\IMG-5570.jpg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70"/>
            <a:stretch/>
          </p:blipFill>
          <p:spPr bwMode="auto">
            <a:xfrm>
              <a:off x="8672486" y="5173207"/>
              <a:ext cx="1612815" cy="14932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45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9941" y="766483"/>
            <a:ext cx="10892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#6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Look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in the previous slide. Can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guess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meaning?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three most meaningful images for you and write an explanation for each them. </a:t>
            </a:r>
            <a:r>
              <a:rPr lang="en-US" sz="20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modals and adverbs to explain the meaning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</a:t>
            </a:r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Write it down here in the slide. If you need more space, just add a slide.</a:t>
            </a:r>
            <a:endParaRPr lang="es-E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about Powerful images</a:t>
            </a:r>
            <a:endParaRPr lang="es-E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2194" y="2375708"/>
            <a:ext cx="3404348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450976" y="2375708"/>
            <a:ext cx="3411071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86481" y="2377548"/>
            <a:ext cx="3155577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3.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7" name="Imagen 6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656" y="5858223"/>
            <a:ext cx="717156" cy="720991"/>
          </a:xfrm>
          <a:prstGeom prst="rect">
            <a:avLst/>
          </a:prstGeom>
        </p:spPr>
      </p:pic>
      <p:pic>
        <p:nvPicPr>
          <p:cNvPr id="8" name="Imagen 7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1106" y="5965798"/>
            <a:ext cx="717156" cy="7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Office Theme</vt:lpstr>
      <vt:lpstr>1_Office Theme</vt:lpstr>
      <vt:lpstr>2_Office Theme</vt:lpstr>
      <vt:lpstr>Presentación de PowerPoint</vt:lpstr>
      <vt:lpstr>Powerful images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Maria Elena</cp:lastModifiedBy>
  <cp:revision>3</cp:revision>
  <dcterms:created xsi:type="dcterms:W3CDTF">2020-05-29T23:07:21Z</dcterms:created>
  <dcterms:modified xsi:type="dcterms:W3CDTF">2020-06-02T12:50:41Z</dcterms:modified>
</cp:coreProperties>
</file>