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2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35E5-E558-4477-A019-BDD452696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DC573B-C784-44B2-A373-5823E64A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6AB81-A775-45DF-855D-B7C109FE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71B15-09D6-4428-BB86-EFFC21EF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57F5A-1138-45CE-AB2F-82701003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9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B2499-D968-47B5-95A5-41D5952F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3463E0-0E81-4D55-9B49-304B6331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F704F-6366-477F-816D-439AC62A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04760-A80F-431F-8B1C-4110D23C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FC553-4A49-4C45-9CC2-EE6A2DF6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56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0A9E32-F56B-4C02-B7FC-BF3D6B20B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005462-195A-40BF-9ED2-FB72427D9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78F504-CA24-4C27-84FC-1C29A62A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0A688-4DD3-40E1-9D23-516784F9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90462-338D-4481-BE6B-871C91C7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7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71D46-7249-4876-8EF4-AB6C230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1E5AA-F416-4418-B0F4-932AF966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A5C62-8FB6-43FC-92B2-94B0A3D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C2A8D-936F-426E-A0BB-2F2012B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8D2B6-8AEC-4509-9C3F-6133A8AE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48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CA413-558D-4017-962A-419D5282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81F48-EDB1-49D4-8FF2-5B8E97C76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49994-8C4D-430E-A3B4-F1D0269C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FF281-FDD5-482B-A9FD-AE2B047D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E00CD-7B27-46B4-AAB3-9A45BB96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1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7EDB4-F22C-4266-AB58-E3DB997A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2117A-3714-4530-9EA1-CDBA8E07B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C83581-AE6B-434B-A963-6FBA7621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DADC4-7B3C-4CD0-9618-F0747FE8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580694-211C-4E89-BDF2-2A063C8E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B625C1-3E9D-4EF5-8E8A-7A05CA22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1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D7F3-0B69-45C3-85C0-4E8A3D8A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ED41A2-FB0E-4DA0-B5ED-CFD3D1CC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BA4BE8-1064-4E1C-9522-4F928E9ED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22F9C7-49C2-484D-B683-C955DA591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80BB74-8ABB-4935-B07D-2AFD1B68A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91F2DC-220C-4A62-9C55-EBA9B8A1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E45592-CED9-4C5F-BB05-919C1D36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71EB9B-965F-470E-AA46-A2B3EC0F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89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3000C-BE97-4E53-9AFA-88F6DCE8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649965-B3A6-4831-96C2-CF546B5A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A2D1D-7275-42FC-927F-20C3859E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379E43-32BB-4082-8590-0FFA1F2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80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472405-B08F-4F44-B6FC-6444550F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A5873E-21F1-465A-B9FE-BF35424D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63178C-064F-4940-92E3-EFE3302A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8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F5BAE-F9A5-484A-9628-E7D4C2D8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5DB69-64AC-4290-B678-82E9E704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BFE963-8D79-48AB-ACF2-42521452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D988D4-7909-4EF2-BF71-DEEC709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21523-1798-46B0-8259-BF803CAE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10B750-89A2-4F2A-BA5D-3F32F85E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5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EAB92-F89B-48CD-971E-F7D7A50C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5C1162-B097-4DC5-B167-D0B93CFD8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B32D4D-5CD4-45A0-8ADD-C433294C9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D89DA1-71A5-4AFD-B850-257E03D7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5EF59E-FBAE-4BFA-BAEC-F8430A71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F5790B-F954-4891-89F3-B35492C3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5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94F8F5-283C-415D-8109-06C46F0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89FBC-F8EC-4B0C-A724-1CF495FC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05741-01F0-4074-B16B-DB37CEBAB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B563-79DA-46C0-8CD7-E88E3F14D705}" type="datetimeFigureOut">
              <a:rPr lang="es-MX" smtClean="0"/>
              <a:t>01/06/2020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841B0-2297-4AD8-B4FB-E328620A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DF820-3476-4479-9E5B-6D47C9623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8D17-F872-4608-809E-FBE8E35AF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84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14C9F6-6335-482C-B95B-C9FFB3E95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8" t="14797" r="44882" b="41160"/>
          <a:stretch/>
        </p:blipFill>
        <p:spPr>
          <a:xfrm>
            <a:off x="290285" y="1117600"/>
            <a:ext cx="11742058" cy="5646053"/>
          </a:xfrm>
          <a:prstGeom prst="rect">
            <a:avLst/>
          </a:prstGeom>
        </p:spPr>
      </p:pic>
      <p:pic>
        <p:nvPicPr>
          <p:cNvPr id="5" name="IC5_L0_Unit 10 Pg 068 Ex 09 Listening">
            <a:hlinkClick r:id="" action="ppaction://media"/>
            <a:extLst>
              <a:ext uri="{FF2B5EF4-FFF2-40B4-BE49-F238E27FC236}">
                <a16:creationId xmlns:a16="http://schemas.microsoft.com/office/drawing/2014/main" id="{E48B209B-34E7-46C4-B67F-BE8941808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2743" y="148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6D8540-B5DE-493D-92C3-5D815829E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13528" r="65596" b="54498"/>
          <a:stretch/>
        </p:blipFill>
        <p:spPr>
          <a:xfrm>
            <a:off x="7126514" y="72569"/>
            <a:ext cx="2409372" cy="23077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6D525A-8ECF-4EAA-A5FE-DCA7A5C48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16" t="13210" r="22619" b="17867"/>
          <a:stretch/>
        </p:blipFill>
        <p:spPr>
          <a:xfrm>
            <a:off x="7075714" y="2380343"/>
            <a:ext cx="4927668" cy="44776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DC2925-08BC-40AB-A171-E131B256E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47089" r="65596" b="17867"/>
          <a:stretch/>
        </p:blipFill>
        <p:spPr>
          <a:xfrm>
            <a:off x="9528629" y="0"/>
            <a:ext cx="2489200" cy="2438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F9B27F-0F8E-43A4-9267-AEF1CEFA7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80" t="11198" r="33488" b="82627"/>
          <a:stretch/>
        </p:blipFill>
        <p:spPr>
          <a:xfrm>
            <a:off x="160420" y="0"/>
            <a:ext cx="3128212" cy="6898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A0828D-400E-404F-B9F2-58F12A053679}"/>
              </a:ext>
            </a:extLst>
          </p:cNvPr>
          <p:cNvSpPr txBox="1"/>
          <p:nvPr/>
        </p:nvSpPr>
        <p:spPr>
          <a:xfrm>
            <a:off x="96254" y="721894"/>
            <a:ext cx="704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do (use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9C5156A7-3DFE-41FB-9871-093507628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07754"/>
              </p:ext>
            </p:extLst>
          </p:nvPr>
        </p:nvGraphicFramePr>
        <p:xfrm>
          <a:off x="203200" y="1505728"/>
          <a:ext cx="6598653" cy="531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653">
                  <a:extLst>
                    <a:ext uri="{9D8B030D-6E8A-4147-A177-3AD203B41FA5}">
                      <a16:colId xmlns:a16="http://schemas.microsoft.com/office/drawing/2014/main" val="1655471405"/>
                    </a:ext>
                  </a:extLst>
                </a:gridCol>
              </a:tblGrid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346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50285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01642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44720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55639"/>
                  </a:ext>
                </a:extLst>
              </a:tr>
              <a:tr h="88536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4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56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8E8FABC-46FB-4D6F-8E9F-A447AB39F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84309"/>
              </p:ext>
            </p:extLst>
          </p:nvPr>
        </p:nvGraphicFramePr>
        <p:xfrm>
          <a:off x="154746" y="698074"/>
          <a:ext cx="11543322" cy="6105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774">
                  <a:extLst>
                    <a:ext uri="{9D8B030D-6E8A-4147-A177-3AD203B41FA5}">
                      <a16:colId xmlns:a16="http://schemas.microsoft.com/office/drawing/2014/main" val="968886243"/>
                    </a:ext>
                  </a:extLst>
                </a:gridCol>
                <a:gridCol w="3847774">
                  <a:extLst>
                    <a:ext uri="{9D8B030D-6E8A-4147-A177-3AD203B41FA5}">
                      <a16:colId xmlns:a16="http://schemas.microsoft.com/office/drawing/2014/main" val="77478071"/>
                    </a:ext>
                  </a:extLst>
                </a:gridCol>
                <a:gridCol w="3847774">
                  <a:extLst>
                    <a:ext uri="{9D8B030D-6E8A-4147-A177-3AD203B41FA5}">
                      <a16:colId xmlns:a16="http://schemas.microsoft.com/office/drawing/2014/main" val="3168550956"/>
                    </a:ext>
                  </a:extLst>
                </a:gridCol>
              </a:tblGrid>
              <a:tr h="2035127"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cookies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36287"/>
                  </a:ext>
                </a:extLst>
              </a:tr>
              <a:tr h="2035127"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robot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video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horse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85047"/>
                  </a:ext>
                </a:extLst>
              </a:tr>
              <a:tr h="2035127"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a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marathon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756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EB0F2C7-9C3D-403C-A4CF-608E47A19D7E}"/>
              </a:ext>
            </a:extLst>
          </p:cNvPr>
          <p:cNvSpPr txBox="1"/>
          <p:nvPr/>
        </p:nvSpPr>
        <p:spPr>
          <a:xfrm>
            <a:off x="92796" y="-84158"/>
            <a:ext cx="1120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rgbClr val="0070C0"/>
                </a:solidFill>
              </a:rPr>
              <a:t>Learn</a:t>
            </a:r>
            <a:r>
              <a:rPr lang="es-MX" sz="2400" b="1" dirty="0">
                <a:solidFill>
                  <a:srgbClr val="0070C0"/>
                </a:solidFill>
              </a:rPr>
              <a:t> new </a:t>
            </a:r>
            <a:r>
              <a:rPr lang="es-MX" sz="2400" b="1" dirty="0" err="1">
                <a:solidFill>
                  <a:srgbClr val="0070C0"/>
                </a:solidFill>
              </a:rPr>
              <a:t>vocabulary</a:t>
            </a:r>
            <a:r>
              <a:rPr lang="es-MX" sz="2400" b="1" dirty="0">
                <a:solidFill>
                  <a:srgbClr val="0070C0"/>
                </a:solidFill>
              </a:rPr>
              <a:t> </a:t>
            </a:r>
            <a:r>
              <a:rPr lang="es-MX" sz="2400" b="1" dirty="0" err="1">
                <a:solidFill>
                  <a:srgbClr val="0070C0"/>
                </a:solidFill>
              </a:rPr>
              <a:t>of</a:t>
            </a:r>
            <a:r>
              <a:rPr lang="es-MX" sz="2400" b="1" dirty="0">
                <a:solidFill>
                  <a:srgbClr val="0070C0"/>
                </a:solidFill>
              </a:rPr>
              <a:t> </a:t>
            </a:r>
            <a:r>
              <a:rPr lang="es-MX" sz="2400" b="1" dirty="0" err="1">
                <a:solidFill>
                  <a:srgbClr val="0070C0"/>
                </a:solidFill>
              </a:rPr>
              <a:t>talents</a:t>
            </a:r>
            <a:r>
              <a:rPr lang="es-MX" sz="2400" b="1" dirty="0">
                <a:solidFill>
                  <a:srgbClr val="0070C0"/>
                </a:solidFill>
              </a:rPr>
              <a:t> and </a:t>
            </a:r>
            <a:r>
              <a:rPr lang="es-MX" sz="2400" b="1" dirty="0" err="1">
                <a:solidFill>
                  <a:srgbClr val="0070C0"/>
                </a:solidFill>
              </a:rPr>
              <a:t>abilities</a:t>
            </a:r>
            <a:r>
              <a:rPr lang="es-MX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s-MX" sz="2400" dirty="0" err="1"/>
              <a:t>Insert</a:t>
            </a:r>
            <a:r>
              <a:rPr lang="es-MX" sz="2400" dirty="0"/>
              <a:t> a </a:t>
            </a:r>
            <a:r>
              <a:rPr lang="es-MX" sz="2400" dirty="0" err="1"/>
              <a:t>picture</a:t>
            </a:r>
            <a:r>
              <a:rPr lang="es-MX" sz="2400" dirty="0"/>
              <a:t> </a:t>
            </a:r>
            <a:r>
              <a:rPr lang="es-MX" sz="2400" dirty="0" err="1"/>
              <a:t>for</a:t>
            </a:r>
            <a:r>
              <a:rPr lang="es-MX" sz="2400" dirty="0"/>
              <a:t> </a:t>
            </a:r>
            <a:r>
              <a:rPr lang="es-MX" sz="2400" dirty="0" err="1"/>
              <a:t>each</a:t>
            </a:r>
            <a:r>
              <a:rPr lang="es-MX" sz="2400" dirty="0"/>
              <a:t> </a:t>
            </a:r>
            <a:r>
              <a:rPr lang="es-MX" sz="2400" dirty="0" err="1"/>
              <a:t>talent</a:t>
            </a:r>
            <a:r>
              <a:rPr lang="es-MX" sz="2400" dirty="0"/>
              <a:t> </a:t>
            </a:r>
            <a:r>
              <a:rPr lang="es-MX" sz="2400" dirty="0" err="1"/>
              <a:t>or</a:t>
            </a:r>
            <a:r>
              <a:rPr lang="es-MX" sz="2400" dirty="0"/>
              <a:t> </a:t>
            </a:r>
            <a:r>
              <a:rPr lang="es-MX" sz="2400" dirty="0" err="1"/>
              <a:t>ability</a:t>
            </a:r>
            <a:r>
              <a:rPr lang="es-MX" sz="2400" dirty="0"/>
              <a:t> </a:t>
            </a:r>
            <a:r>
              <a:rPr lang="es-MX" sz="2400" dirty="0" err="1"/>
              <a:t>write</a:t>
            </a: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you</a:t>
            </a:r>
            <a:r>
              <a:rPr lang="es-MX" sz="2400" dirty="0"/>
              <a:t> can </a:t>
            </a:r>
            <a:r>
              <a:rPr lang="es-MX" sz="2400" dirty="0" err="1"/>
              <a:t>or</a:t>
            </a:r>
            <a:r>
              <a:rPr lang="es-MX" sz="2400" dirty="0"/>
              <a:t> </a:t>
            </a:r>
            <a:r>
              <a:rPr lang="es-MX" sz="2400" dirty="0" err="1"/>
              <a:t>can´t</a:t>
            </a:r>
            <a:r>
              <a:rPr lang="es-MX" sz="2400" dirty="0"/>
              <a:t> do </a:t>
            </a:r>
            <a:r>
              <a:rPr lang="es-MX" sz="2400" dirty="0" err="1"/>
              <a:t>on</a:t>
            </a:r>
            <a:r>
              <a:rPr lang="es-MX" sz="2400" dirty="0"/>
              <a:t> </a:t>
            </a:r>
            <a:r>
              <a:rPr lang="es-MX" sz="2400" dirty="0" err="1"/>
              <a:t>each</a:t>
            </a:r>
            <a:r>
              <a:rPr lang="es-MX" sz="2400" dirty="0"/>
              <a:t> gap</a:t>
            </a:r>
          </a:p>
        </p:txBody>
      </p:sp>
      <p:pic>
        <p:nvPicPr>
          <p:cNvPr id="1026" name="Picture 2" descr="Woman baking heart shape cookies Royalty Free Vector Image">
            <a:extLst>
              <a:ext uri="{FF2B5EF4-FFF2-40B4-BE49-F238E27FC236}">
                <a16:creationId xmlns:a16="http://schemas.microsoft.com/office/drawing/2014/main" id="{C60FCBFB-03E7-4DEC-92F9-EFF9CE35E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 bwMode="auto">
          <a:xfrm>
            <a:off x="497259" y="1056806"/>
            <a:ext cx="1078328" cy="13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854F8A-7A9A-47AB-8A50-330421D0A247}"/>
              </a:ext>
            </a:extLst>
          </p:cNvPr>
          <p:cNvSpPr txBox="1"/>
          <p:nvPr/>
        </p:nvSpPr>
        <p:spPr>
          <a:xfrm>
            <a:off x="1491175" y="1436631"/>
            <a:ext cx="190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I can </a:t>
            </a:r>
            <a:r>
              <a:rPr lang="es-MX" b="1" dirty="0" err="1"/>
              <a:t>bake</a:t>
            </a:r>
            <a:r>
              <a:rPr lang="es-MX" b="1" dirty="0"/>
              <a:t> cookies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D6EF57-3D2D-42F7-9B86-6ADB7B296068}"/>
              </a:ext>
            </a:extLst>
          </p:cNvPr>
          <p:cNvSpPr txBox="1"/>
          <p:nvPr/>
        </p:nvSpPr>
        <p:spPr>
          <a:xfrm>
            <a:off x="126609" y="66290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994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8ED240-3160-4130-A182-F1E3A4579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1" t="39631" r="22143" b="14692"/>
          <a:stretch/>
        </p:blipFill>
        <p:spPr>
          <a:xfrm>
            <a:off x="368968" y="1540042"/>
            <a:ext cx="11507738" cy="52308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CA0B6C-B4E6-4A11-A268-D0E7D167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6655" r="22143" b="67163"/>
          <a:stretch/>
        </p:blipFill>
        <p:spPr>
          <a:xfrm>
            <a:off x="128156" y="78102"/>
            <a:ext cx="11756572" cy="7079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628ACF-CA6F-41B6-AF79-5851DD9EA9B3}"/>
              </a:ext>
            </a:extLst>
          </p:cNvPr>
          <p:cNvSpPr txBox="1"/>
          <p:nvPr/>
        </p:nvSpPr>
        <p:spPr>
          <a:xfrm>
            <a:off x="112295" y="770021"/>
            <a:ext cx="845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/>
              <a:t>Classify</a:t>
            </a:r>
            <a:r>
              <a:rPr lang="es-MX" sz="2400" dirty="0"/>
              <a:t> in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word</a:t>
            </a:r>
            <a:r>
              <a:rPr lang="es-MX" sz="2400" dirty="0"/>
              <a:t> </a:t>
            </a:r>
            <a:r>
              <a:rPr lang="es-MX" sz="2400" dirty="0" err="1"/>
              <a:t>map</a:t>
            </a:r>
            <a:r>
              <a:rPr lang="es-MX" sz="2400" dirty="0"/>
              <a:t>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talens</a:t>
            </a:r>
            <a:r>
              <a:rPr lang="es-MX" sz="2400" dirty="0"/>
              <a:t> and </a:t>
            </a:r>
            <a:r>
              <a:rPr lang="es-MX" sz="2400" dirty="0" err="1"/>
              <a:t>abilities</a:t>
            </a:r>
            <a:r>
              <a:rPr lang="es-MX" sz="2400" dirty="0"/>
              <a:t> </a:t>
            </a:r>
            <a:r>
              <a:rPr lang="es-MX" sz="2400" dirty="0" err="1"/>
              <a:t>from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list</a:t>
            </a:r>
            <a:r>
              <a:rPr lang="es-MX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096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103</Words>
  <Application>Microsoft Office PowerPoint</Application>
  <PresentationFormat>Panorámica</PresentationFormat>
  <Paragraphs>21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5</cp:revision>
  <dcterms:created xsi:type="dcterms:W3CDTF">2020-06-01T14:23:59Z</dcterms:created>
  <dcterms:modified xsi:type="dcterms:W3CDTF">2020-06-01T15:09:51Z</dcterms:modified>
</cp:coreProperties>
</file>