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2DDC3D-65FE-4294-A909-299F781D75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/>
              <a:t>Welcome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QR </a:t>
            </a:r>
            <a:r>
              <a:rPr lang="es-MX" dirty="0" err="1"/>
              <a:t>codes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</a:t>
            </a:r>
            <a:r>
              <a:rPr lang="es-MX" dirty="0" err="1"/>
              <a:t>Album</a:t>
            </a:r>
            <a:r>
              <a:rPr lang="es-MX" dirty="0"/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647FF1-B11D-4279-A476-3B72BC7269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649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FF63-9C32-4BFF-9A22-CC462869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Instructions</a:t>
            </a: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E6C80-7F7C-4A03-9C3B-5037595F5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Download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QR lector App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smarphone</a:t>
            </a:r>
            <a:r>
              <a:rPr lang="es-MX" dirty="0"/>
              <a:t> (</a:t>
            </a:r>
            <a:r>
              <a:rPr lang="es-MX" dirty="0" err="1"/>
              <a:t>Escaner</a:t>
            </a:r>
            <a:r>
              <a:rPr lang="es-MX" dirty="0"/>
              <a:t> de código QR)</a:t>
            </a:r>
          </a:p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topic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grammar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with</a:t>
            </a:r>
            <a:endParaRPr lang="es-MX" dirty="0"/>
          </a:p>
          <a:p>
            <a:r>
              <a:rPr lang="es-MX" dirty="0"/>
              <a:t>Place </a:t>
            </a:r>
            <a:r>
              <a:rPr lang="es-MX" dirty="0" err="1"/>
              <a:t>the</a:t>
            </a:r>
            <a:r>
              <a:rPr lang="es-MX" dirty="0"/>
              <a:t> scanner in </a:t>
            </a:r>
            <a:r>
              <a:rPr lang="es-MX" dirty="0" err="1"/>
              <a:t>front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QR </a:t>
            </a:r>
            <a:r>
              <a:rPr lang="es-MX" dirty="0" err="1"/>
              <a:t>code</a:t>
            </a:r>
            <a:r>
              <a:rPr lang="es-MX" dirty="0"/>
              <a:t> (Acerca el lector al código en la presentación de </a:t>
            </a:r>
            <a:r>
              <a:rPr lang="es-MX" dirty="0" err="1"/>
              <a:t>Power</a:t>
            </a:r>
            <a:r>
              <a:rPr lang="es-MX" dirty="0"/>
              <a:t> Point)</a:t>
            </a:r>
          </a:p>
          <a:p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activity</a:t>
            </a:r>
            <a:r>
              <a:rPr lang="es-MX" dirty="0"/>
              <a:t> clicking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audio, </a:t>
            </a:r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can </a:t>
            </a:r>
            <a:r>
              <a:rPr lang="es-MX" dirty="0" err="1"/>
              <a:t>see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script,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grammar</a:t>
            </a:r>
            <a:r>
              <a:rPr lang="es-MX" dirty="0"/>
              <a:t> and </a:t>
            </a:r>
            <a:r>
              <a:rPr lang="es-MX" dirty="0" err="1"/>
              <a:t>then</a:t>
            </a:r>
            <a:r>
              <a:rPr lang="es-MX" dirty="0"/>
              <a:t> complete </a:t>
            </a:r>
            <a:r>
              <a:rPr lang="es-MX" dirty="0" err="1"/>
              <a:t>the</a:t>
            </a:r>
            <a:r>
              <a:rPr lang="es-MX" dirty="0"/>
              <a:t> quiz.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07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773FAB-A97F-4B26-AB9F-4D57DDDB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38" y="0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2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46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6E4D69-55B9-464B-9A6F-FD687057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/>
              <a:t>Simple present questions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7DCFF4-9BF4-4A27-A9A9-989F5749D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66" t="73575" r="51767" b="19755"/>
          <a:stretch/>
        </p:blipFill>
        <p:spPr>
          <a:xfrm>
            <a:off x="3580254" y="687059"/>
            <a:ext cx="4045091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3617C-E7D2-4450-958B-353668F1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 and </a:t>
            </a:r>
            <a:r>
              <a:rPr lang="es-MX" dirty="0" err="1"/>
              <a:t>Can’t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ability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721E36-DA0D-4D0D-A7A8-8005654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02" t="67135" r="5604" b="21365"/>
          <a:stretch/>
        </p:blipFill>
        <p:spPr>
          <a:xfrm>
            <a:off x="4949572" y="1729611"/>
            <a:ext cx="2947482" cy="28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3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B5530-F3E9-4EB4-A7C6-F5B8E83D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s-MX" dirty="0" err="1"/>
              <a:t>Subject-verb</a:t>
            </a:r>
            <a:r>
              <a:rPr lang="es-MX" dirty="0"/>
              <a:t> </a:t>
            </a:r>
            <a:r>
              <a:rPr lang="es-MX" dirty="0" err="1"/>
              <a:t>agreement</a:t>
            </a:r>
            <a:r>
              <a:rPr lang="es-MX" dirty="0"/>
              <a:t> </a:t>
            </a:r>
            <a:br>
              <a:rPr lang="es-MX" dirty="0"/>
            </a:br>
            <a:r>
              <a:rPr lang="es-MX" dirty="0"/>
              <a:t>singular/</a:t>
            </a:r>
            <a:r>
              <a:rPr lang="es-MX" dirty="0" err="1"/>
              <a:t>pluralnoncount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317E79-6CA3-4DAF-A5BD-AF7BF78DC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20" t="73088" r="16466" b="19525"/>
          <a:stretch/>
        </p:blipFill>
        <p:spPr>
          <a:xfrm>
            <a:off x="5763301" y="2711669"/>
            <a:ext cx="2947482" cy="2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35947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93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Corbel</vt:lpstr>
      <vt:lpstr>Wingdings 2</vt:lpstr>
      <vt:lpstr>Marco</vt:lpstr>
      <vt:lpstr>Welcome to the QR codes Activity Album!</vt:lpstr>
      <vt:lpstr>Instructions </vt:lpstr>
      <vt:lpstr>Presentación de PowerPoint</vt:lpstr>
      <vt:lpstr>Simple present questions</vt:lpstr>
      <vt:lpstr>Can and Can’t for ability</vt:lpstr>
      <vt:lpstr>Subject-verb agreement  singular/pluralnoncount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QR codes Activity Album!</dc:title>
  <dc:creator>brenda bollain y goytia de la peña</dc:creator>
  <cp:lastModifiedBy>brenda bollain y goytia de la peña</cp:lastModifiedBy>
  <cp:revision>3</cp:revision>
  <dcterms:created xsi:type="dcterms:W3CDTF">2020-06-07T17:50:49Z</dcterms:created>
  <dcterms:modified xsi:type="dcterms:W3CDTF">2020-06-07T18:03:03Z</dcterms:modified>
</cp:coreProperties>
</file>