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63C65-362C-4650-BFC8-20F6D83CF0AC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FEEC2-C0ED-4C81-93BC-F4D1C6982D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395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FEEC2-C0ED-4C81-93BC-F4D1C6982D62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3835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A1AF-75A9-455F-9C9B-E09C6EBF3498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A108-6408-43C6-8287-17F481CB63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495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A1AF-75A9-455F-9C9B-E09C6EBF3498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A108-6408-43C6-8287-17F481CB63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785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A1AF-75A9-455F-9C9B-E09C6EBF3498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A108-6408-43C6-8287-17F481CB63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62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A1AF-75A9-455F-9C9B-E09C6EBF3498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A108-6408-43C6-8287-17F481CB63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902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A1AF-75A9-455F-9C9B-E09C6EBF3498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A108-6408-43C6-8287-17F481CB63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360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A1AF-75A9-455F-9C9B-E09C6EBF3498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A108-6408-43C6-8287-17F481CB63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151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A1AF-75A9-455F-9C9B-E09C6EBF3498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A108-6408-43C6-8287-17F481CB63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6027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A1AF-75A9-455F-9C9B-E09C6EBF3498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A108-6408-43C6-8287-17F481CB63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4827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A1AF-75A9-455F-9C9B-E09C6EBF3498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A108-6408-43C6-8287-17F481CB63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281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A1AF-75A9-455F-9C9B-E09C6EBF3498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A108-6408-43C6-8287-17F481CB63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235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A1AF-75A9-455F-9C9B-E09C6EBF3498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A108-6408-43C6-8287-17F481CB63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7195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BA1AF-75A9-455F-9C9B-E09C6EBF3498}" type="datetimeFigureOut">
              <a:rPr lang="es-MX" smtClean="0"/>
              <a:t>16/06/2020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8A108-6408-43C6-8287-17F481CB63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895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s-MX" sz="3600" dirty="0"/>
              <a:t>Fechas que se dieron a conocer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917362"/>
              </p:ext>
            </p:extLst>
          </p:nvPr>
        </p:nvGraphicFramePr>
        <p:xfrm>
          <a:off x="395536" y="908719"/>
          <a:ext cx="8640961" cy="5742566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09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Fecha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Actividad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Materiales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Responsables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05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6 y 7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Exámenes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Trabajo de titilación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Docentes jurado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86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6 al10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Revisión de cursos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Carga académica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Plan de estudios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Cursos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 rowSpan="5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Docentes frente grupo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222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13 al 17 julio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Trabajo en colegiado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Revisión del curso </a:t>
                      </a:r>
                      <a:r>
                        <a:rPr lang="es-MX" sz="1600" dirty="0" smtClean="0">
                          <a:effectLst/>
                        </a:rPr>
                        <a:t>2020-2021</a:t>
                      </a:r>
                      <a:endParaRPr lang="es-MX" sz="16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Cuadro de las competencias MARCIA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Cuadro de las evidencias de las unidades y final EDITH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7031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24 al 28 agosto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 row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Semana de Planeación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 row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Plan semestral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Acuerdos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Encuadre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Portafolio docente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436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31 al 04 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192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7 al 19 septiembre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Curso propedéutico 1° año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Curso de nivelación 2°, 3° </a:t>
                      </a:r>
                      <a:r>
                        <a:rPr lang="es-MX" sz="1600" dirty="0" smtClean="0">
                          <a:effectLst/>
                        </a:rPr>
                        <a:t>y 4</a:t>
                      </a:r>
                      <a:r>
                        <a:rPr lang="es-MX" sz="1600" dirty="0">
                          <a:effectLst/>
                        </a:rPr>
                        <a:t>°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Diagnóstico del grupo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4743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95</Words>
  <Application>Microsoft Office PowerPoint</Application>
  <PresentationFormat>Presentación en pantalla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Fechas que se dieron a conocer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Fechas que se dieron a conocer</dc:title>
  <dc:creator>José Ramón Hassaf Tobias</dc:creator>
  <cp:lastModifiedBy>Angelica Rocca</cp:lastModifiedBy>
  <cp:revision>2</cp:revision>
  <dcterms:created xsi:type="dcterms:W3CDTF">2020-06-09T16:34:21Z</dcterms:created>
  <dcterms:modified xsi:type="dcterms:W3CDTF">2020-06-16T19:21:54Z</dcterms:modified>
</cp:coreProperties>
</file>