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3C65-362C-4650-BFC8-20F6D83CF0AC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FEEC2-C0ED-4C81-93BC-F4D1C6982D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39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FEEC2-C0ED-4C81-93BC-F4D1C6982D6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83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95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85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2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02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60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5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0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82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28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35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19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A1AF-75A9-455F-9C9B-E09C6EBF3498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A108-6408-43C6-8287-17F481CB63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95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Fechas que se dieron a conocer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17362"/>
              </p:ext>
            </p:extLst>
          </p:nvPr>
        </p:nvGraphicFramePr>
        <p:xfrm>
          <a:off x="395536" y="908719"/>
          <a:ext cx="8640961" cy="5742566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0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Fecha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Actividad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Materiales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Responsables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05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6 y 7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Exámenes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Trabajo de titilación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Docentes jurado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86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6 al10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Revisión de cursos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Carga académica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Plan de estudios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Cursos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 rowSpan="5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Docentes frente grupo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22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13 al 17 julio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Trabajo en colegiado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Revisión del curso </a:t>
                      </a:r>
                      <a:r>
                        <a:rPr lang="es-MX" sz="1600" dirty="0" smtClean="0">
                          <a:effectLst/>
                        </a:rPr>
                        <a:t>2020-2021</a:t>
                      </a:r>
                      <a:endParaRPr lang="es-MX" sz="16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Cuadro de las competencias MARCIA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Cuadro de las evidencias de las unidades y final EDITH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3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24 al 28 agosto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Semana de Planeación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Plan semestral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Acuerdos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Encuadre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Portafolio docente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43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31 al 04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19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7 al 19 septiembre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Curso propedéutico 1° año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Curso de nivelación 2°, 3° </a:t>
                      </a:r>
                      <a:r>
                        <a:rPr lang="es-MX" sz="1600" dirty="0" smtClean="0">
                          <a:effectLst/>
                        </a:rPr>
                        <a:t>y 4</a:t>
                      </a:r>
                      <a:r>
                        <a:rPr lang="es-MX" sz="1600" dirty="0">
                          <a:effectLst/>
                        </a:rPr>
                        <a:t>°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Diagnóstico del grupo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474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Fechas que se dieron a conocer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Fechas que se dieron a conocer</dc:title>
  <dc:creator>José Ramón Hassaf Tobias</dc:creator>
  <cp:lastModifiedBy>Angelica Rocca</cp:lastModifiedBy>
  <cp:revision>2</cp:revision>
  <dcterms:created xsi:type="dcterms:W3CDTF">2020-06-09T16:34:21Z</dcterms:created>
  <dcterms:modified xsi:type="dcterms:W3CDTF">2020-06-16T19:21:54Z</dcterms:modified>
</cp:coreProperties>
</file>