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52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381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166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283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072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433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764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115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66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45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74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5ADDE-93DF-42D9-99FF-3DA91F99E983}" type="datetimeFigureOut">
              <a:rPr lang="es-MX" smtClean="0"/>
              <a:t>27/09/2020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66ECC-7EC1-4FFB-AD35-DF536E4CDD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40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earn.elltechnologies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04715" y="101581"/>
            <a:ext cx="645539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ELL </a:t>
            </a:r>
            <a:r>
              <a:rPr lang="es-MX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platform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 correo institucional  </a:t>
            </a:r>
            <a:r>
              <a:rPr lang="es-MX" sz="15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s-MX" sz="15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alumnocoahuila.gob.mx </a:t>
            </a: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recibiste un </a:t>
            </a: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e-mail de</a:t>
            </a:r>
            <a:r>
              <a:rPr lang="es-MX" sz="15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500" b="1">
                <a:solidFill>
                  <a:srgbClr val="0066CC"/>
                </a:solidFill>
              </a:rPr>
              <a:t>no.reply@elltechnologies.com</a:t>
            </a:r>
            <a:r>
              <a:rPr lang="es-MX" sz="1500" b="1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500" b="1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que te notifican, </a:t>
            </a: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 </a:t>
            </a: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cuenta y el </a:t>
            </a:r>
            <a:r>
              <a:rPr lang="es-MX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password</a:t>
            </a: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acceso a la </a:t>
            </a: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plataforma ELL  con la cual estaremos trabajando durante este ciclo escolar. </a:t>
            </a:r>
          </a:p>
          <a:p>
            <a:pPr algn="just"/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s-MX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Nota: Si </a:t>
            </a: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no recibiste correo, dar </a:t>
            </a:r>
            <a:r>
              <a:rPr lang="es-MX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 en el siguiente link para </a:t>
            </a:r>
            <a:r>
              <a:rPr lang="es-MX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accesar</a:t>
            </a: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s-MX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</a:p>
          <a:p>
            <a:r>
              <a:rPr lang="es-MX" sz="11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s-MX" sz="11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learn.elltechnologies.com</a:t>
            </a:r>
            <a:endParaRPr lang="es-MX" sz="1100" b="1" dirty="0">
              <a:solidFill>
                <a:srgbClr val="00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27152" t="10018" r="26997" b="13018"/>
          <a:stretch/>
        </p:blipFill>
        <p:spPr>
          <a:xfrm>
            <a:off x="2469005" y="2468603"/>
            <a:ext cx="3409282" cy="398450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04715" y="6634917"/>
            <a:ext cx="6455391" cy="2473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Una vez que accedas a tu cuenta, la plataforma te guiará a realizar primeramente un examen diagnostico cronometrado.  Se te sugiere estar en un lugar cómodo y asegurarte de la buena funcionalidad de tu equipo.</a:t>
            </a:r>
          </a:p>
          <a:p>
            <a:pPr algn="just">
              <a:lnSpc>
                <a:spcPct val="150000"/>
              </a:lnSpc>
            </a:pP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 terminar tu diagnostico la plataforma emitirá un resultado. </a:t>
            </a:r>
            <a:endParaRPr lang="es-MX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Espera noticias de tu maestra vía escuela en red. </a:t>
            </a:r>
          </a:p>
          <a:p>
            <a:pPr algn="just">
              <a:lnSpc>
                <a:spcPct val="150000"/>
              </a:lnSpc>
            </a:pP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 curso de inglés está próximo a comenzar.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32510" y="3071764"/>
            <a:ext cx="18050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Acceso directo a la plataforma desde tu correo institucional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echa derecha 11"/>
          <p:cNvSpPr/>
          <p:nvPr/>
        </p:nvSpPr>
        <p:spPr>
          <a:xfrm>
            <a:off x="1449321" y="3738588"/>
            <a:ext cx="853961" cy="285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82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138</Words>
  <Application>Microsoft Office PowerPoint</Application>
  <PresentationFormat>Carta (216 x 279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12</cp:revision>
  <dcterms:created xsi:type="dcterms:W3CDTF">2020-09-25T13:43:12Z</dcterms:created>
  <dcterms:modified xsi:type="dcterms:W3CDTF">2020-09-28T02:37:33Z</dcterms:modified>
</cp:coreProperties>
</file>